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60" r:id="rId5"/>
    <p:sldId id="261" r:id="rId6"/>
    <p:sldId id="267" r:id="rId7"/>
    <p:sldId id="266" r:id="rId8"/>
    <p:sldId id="262" r:id="rId9"/>
    <p:sldId id="268" r:id="rId10"/>
    <p:sldId id="269" r:id="rId11"/>
    <p:sldId id="270" r:id="rId12"/>
    <p:sldId id="271"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77607" autoAdjust="0"/>
  </p:normalViewPr>
  <p:slideViewPr>
    <p:cSldViewPr showGuides="1">
      <p:cViewPr varScale="1">
        <p:scale>
          <a:sx n="79" d="100"/>
          <a:sy n="79" d="100"/>
        </p:scale>
        <p:origin x="-1864" y="-112"/>
      </p:cViewPr>
      <p:guideLst>
        <p:guide orient="horz" pos="2160"/>
        <p:guide pos="2880"/>
      </p:guideLst>
    </p:cSldViewPr>
  </p:slideViewPr>
  <p:outlineViewPr>
    <p:cViewPr>
      <p:scale>
        <a:sx n="33" d="100"/>
        <a:sy n="33" d="100"/>
      </p:scale>
      <p:origin x="0" y="2488"/>
    </p:cViewPr>
  </p:outlineViewPr>
  <p:notesTextViewPr>
    <p:cViewPr>
      <p:scale>
        <a:sx n="1" d="1"/>
        <a:sy n="1" d="1"/>
      </p:scale>
      <p:origin x="0" y="0"/>
    </p:cViewPr>
  </p:notesTextViewPr>
  <p:notesViewPr>
    <p:cSldViewPr>
      <p:cViewPr>
        <p:scale>
          <a:sx n="100" d="100"/>
          <a:sy n="100" d="100"/>
        </p:scale>
        <p:origin x="-1747"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E4A71-3022-42B0-B97B-81FB04615619}" type="doc">
      <dgm:prSet loTypeId="urn:microsoft.com/office/officeart/2009/3/layout/CircleRelationship" loCatId="relationship" qsTypeId="urn:microsoft.com/office/officeart/2005/8/quickstyle/simple1" qsCatId="simple" csTypeId="urn:microsoft.com/office/officeart/2005/8/colors/colorful3" csCatId="colorful" phldr="1"/>
      <dgm:spPr/>
      <dgm:t>
        <a:bodyPr/>
        <a:lstStyle/>
        <a:p>
          <a:endParaRPr lang="en-US"/>
        </a:p>
      </dgm:t>
    </dgm:pt>
    <dgm:pt modelId="{7BC05BCA-5DB0-4946-ABD5-96DA3B49164C}">
      <dgm:prSet phldrT="[Text]" custT="1"/>
      <dgm:spPr/>
      <dgm:t>
        <a:bodyPr/>
        <a:lstStyle/>
        <a:p>
          <a:r>
            <a:rPr lang="ja-JP" altLang="en-US" sz="4400" dirty="0" smtClean="0"/>
            <a:t>やりたいこと</a:t>
          </a:r>
          <a:endParaRPr lang="en-US" sz="4800" dirty="0"/>
        </a:p>
      </dgm:t>
    </dgm:pt>
    <dgm:pt modelId="{283CAEDE-1440-49EE-AB3D-7A7982E3A43F}" type="parTrans" cxnId="{98461C2D-3149-460E-900B-4818A8884476}">
      <dgm:prSet/>
      <dgm:spPr/>
      <dgm:t>
        <a:bodyPr/>
        <a:lstStyle/>
        <a:p>
          <a:endParaRPr lang="en-US"/>
        </a:p>
      </dgm:t>
    </dgm:pt>
    <dgm:pt modelId="{45D75F04-F63D-4DF8-A49E-68D41EFA60AD}" type="sibTrans" cxnId="{98461C2D-3149-460E-900B-4818A8884476}">
      <dgm:prSet/>
      <dgm:spPr/>
      <dgm:t>
        <a:bodyPr/>
        <a:lstStyle/>
        <a:p>
          <a:endParaRPr lang="en-US"/>
        </a:p>
      </dgm:t>
    </dgm:pt>
    <dgm:pt modelId="{5572B9F1-F9A8-4462-8D00-562AB1151ED5}">
      <dgm:prSet phldrT="[Text]"/>
      <dgm:spPr/>
      <dgm:t>
        <a:bodyPr/>
        <a:lstStyle/>
        <a:p>
          <a:r>
            <a:rPr lang="ja-JP" altLang="en-US" dirty="0" smtClean="0"/>
            <a:t>こだわり</a:t>
          </a:r>
          <a:endParaRPr lang="en-US" dirty="0"/>
        </a:p>
      </dgm:t>
    </dgm:pt>
    <dgm:pt modelId="{F1F48664-7573-42F8-BCE6-59E473A30F7E}" type="parTrans" cxnId="{DC666EC0-2E24-489F-83BE-537A45BE1D91}">
      <dgm:prSet/>
      <dgm:spPr/>
      <dgm:t>
        <a:bodyPr/>
        <a:lstStyle/>
        <a:p>
          <a:endParaRPr lang="en-US"/>
        </a:p>
      </dgm:t>
    </dgm:pt>
    <dgm:pt modelId="{2BC31AAE-BC93-4D26-9E0E-20BAB1D2AB45}" type="sibTrans" cxnId="{DC666EC0-2E24-489F-83BE-537A45BE1D91}">
      <dgm:prSet/>
      <dgm:spPr/>
      <dgm:t>
        <a:bodyPr/>
        <a:lstStyle/>
        <a:p>
          <a:endParaRPr lang="en-US"/>
        </a:p>
      </dgm:t>
    </dgm:pt>
    <dgm:pt modelId="{0FBF3C9C-F639-4FE9-86BB-CBC0D9C09A16}">
      <dgm:prSet phldrT="[Text]"/>
      <dgm:spPr/>
      <dgm:t>
        <a:bodyPr/>
        <a:lstStyle/>
        <a:p>
          <a:r>
            <a:rPr lang="ja-JP" altLang="en-US" dirty="0" smtClean="0"/>
            <a:t>刺激</a:t>
          </a:r>
          <a:endParaRPr lang="en-US" dirty="0"/>
        </a:p>
      </dgm:t>
    </dgm:pt>
    <dgm:pt modelId="{38F32B9F-83B3-457B-AB98-4E9AD360FCC3}" type="parTrans" cxnId="{81E367E8-547A-472D-A142-74761FBDB72D}">
      <dgm:prSet/>
      <dgm:spPr/>
      <dgm:t>
        <a:bodyPr/>
        <a:lstStyle/>
        <a:p>
          <a:endParaRPr lang="en-US"/>
        </a:p>
      </dgm:t>
    </dgm:pt>
    <dgm:pt modelId="{A2A1ADF8-D8B7-4BE7-BBE2-0C3261CF2019}" type="sibTrans" cxnId="{81E367E8-547A-472D-A142-74761FBDB72D}">
      <dgm:prSet/>
      <dgm:spPr/>
      <dgm:t>
        <a:bodyPr/>
        <a:lstStyle/>
        <a:p>
          <a:endParaRPr lang="en-US"/>
        </a:p>
      </dgm:t>
    </dgm:pt>
    <dgm:pt modelId="{3DEF08F8-48F9-42B4-BE80-BEA0D2715225}">
      <dgm:prSet phldrT="[Text]"/>
      <dgm:spPr/>
      <dgm:t>
        <a:bodyPr/>
        <a:lstStyle/>
        <a:p>
          <a:r>
            <a:rPr lang="ja-JP" altLang="en-US" dirty="0" smtClean="0">
              <a:solidFill>
                <a:srgbClr val="FF0000"/>
              </a:solidFill>
            </a:rPr>
            <a:t>不安</a:t>
          </a:r>
          <a:endParaRPr lang="en-US" dirty="0">
            <a:solidFill>
              <a:srgbClr val="FF0000"/>
            </a:solidFill>
          </a:endParaRPr>
        </a:p>
      </dgm:t>
    </dgm:pt>
    <dgm:pt modelId="{4E9A651F-7DFE-4751-AC42-3DB9C58C2805}" type="parTrans" cxnId="{950E99E2-1CA5-49EC-9A0A-98A666A2999E}">
      <dgm:prSet/>
      <dgm:spPr/>
      <dgm:t>
        <a:bodyPr/>
        <a:lstStyle/>
        <a:p>
          <a:endParaRPr lang="en-US"/>
        </a:p>
      </dgm:t>
    </dgm:pt>
    <dgm:pt modelId="{711A5A72-178F-43C8-9A6C-B21841FB20CE}" type="sibTrans" cxnId="{950E99E2-1CA5-49EC-9A0A-98A666A2999E}">
      <dgm:prSet/>
      <dgm:spPr/>
      <dgm:t>
        <a:bodyPr/>
        <a:lstStyle/>
        <a:p>
          <a:endParaRPr lang="en-US"/>
        </a:p>
      </dgm:t>
    </dgm:pt>
    <dgm:pt modelId="{37DC1017-3680-447E-B9D2-6DCCF693C971}" type="pres">
      <dgm:prSet presAssocID="{1D2E4A71-3022-42B0-B97B-81FB04615619}" presName="Name0" presStyleCnt="0">
        <dgm:presLayoutVars>
          <dgm:chMax val="1"/>
          <dgm:chPref val="1"/>
        </dgm:presLayoutVars>
      </dgm:prSet>
      <dgm:spPr/>
      <dgm:t>
        <a:bodyPr/>
        <a:lstStyle/>
        <a:p>
          <a:endParaRPr lang="en-US"/>
        </a:p>
      </dgm:t>
    </dgm:pt>
    <dgm:pt modelId="{CFB899DA-8DA2-4653-9508-FDCA688B92F9}" type="pres">
      <dgm:prSet presAssocID="{7BC05BCA-5DB0-4946-ABD5-96DA3B49164C}" presName="Parent" presStyleLbl="node0" presStyleIdx="0" presStyleCnt="1" custLinFactNeighborX="8000" custLinFactNeighborY="3604">
        <dgm:presLayoutVars>
          <dgm:chMax val="5"/>
          <dgm:chPref val="5"/>
        </dgm:presLayoutVars>
      </dgm:prSet>
      <dgm:spPr/>
      <dgm:t>
        <a:bodyPr/>
        <a:lstStyle/>
        <a:p>
          <a:endParaRPr lang="en-US"/>
        </a:p>
      </dgm:t>
    </dgm:pt>
    <dgm:pt modelId="{B667B78B-AFE7-4B4C-8CBD-DC8D5BE87D8E}" type="pres">
      <dgm:prSet presAssocID="{7BC05BCA-5DB0-4946-ABD5-96DA3B49164C}" presName="Accent1" presStyleLbl="node1" presStyleIdx="0" presStyleCnt="15" custLinFactX="100000" custLinFactNeighborX="162085" custLinFactNeighborY="-32602"/>
      <dgm:spPr/>
    </dgm:pt>
    <dgm:pt modelId="{480F0E2C-184E-43F0-944A-9DEC1A49A8DC}" type="pres">
      <dgm:prSet presAssocID="{7BC05BCA-5DB0-4946-ABD5-96DA3B49164C}" presName="Accent2" presStyleLbl="node1" presStyleIdx="1" presStyleCnt="15" custLinFactX="-77227" custLinFactY="-573574" custLinFactNeighborX="-100000" custLinFactNeighborY="-600000"/>
      <dgm:spPr/>
    </dgm:pt>
    <dgm:pt modelId="{33546AD5-F1FD-431D-A28E-0DA540003289}" type="pres">
      <dgm:prSet presAssocID="{7BC05BCA-5DB0-4946-ABD5-96DA3B49164C}" presName="Accent3" presStyleLbl="node1" presStyleIdx="2" presStyleCnt="15" custLinFactNeighborX="28880" custLinFactNeighborY="56587"/>
      <dgm:spPr/>
    </dgm:pt>
    <dgm:pt modelId="{97861B1A-B2F9-4D46-9B61-40915E57A367}" type="pres">
      <dgm:prSet presAssocID="{7BC05BCA-5DB0-4946-ABD5-96DA3B49164C}" presName="Accent4" presStyleLbl="node1" presStyleIdx="3" presStyleCnt="15" custLinFactX="200000" custLinFactY="-200000" custLinFactNeighborX="278136" custLinFactNeighborY="-211313"/>
      <dgm:spPr/>
    </dgm:pt>
    <dgm:pt modelId="{9B732C8D-959B-4ACD-A5F5-53D797076980}" type="pres">
      <dgm:prSet presAssocID="{7BC05BCA-5DB0-4946-ABD5-96DA3B49164C}" presName="Accent5" presStyleLbl="node1" presStyleIdx="4" presStyleCnt="15" custLinFactX="-200000" custLinFactY="195055" custLinFactNeighborX="-259670" custLinFactNeighborY="200000"/>
      <dgm:spPr/>
    </dgm:pt>
    <dgm:pt modelId="{5CB45297-1C2C-4A9C-AB80-52CEF5C0F3A9}" type="pres">
      <dgm:prSet presAssocID="{7BC05BCA-5DB0-4946-ABD5-96DA3B49164C}" presName="Accent6" presStyleLbl="node1" presStyleIdx="5" presStyleCnt="15" custLinFactX="-44911" custLinFactY="100000" custLinFactNeighborX="-100000" custLinFactNeighborY="130145"/>
      <dgm:spPr/>
      <dgm:t>
        <a:bodyPr/>
        <a:lstStyle/>
        <a:p>
          <a:endParaRPr kumimoji="1" lang="ja-JP" altLang="en-US"/>
        </a:p>
      </dgm:t>
    </dgm:pt>
    <dgm:pt modelId="{616E4AA1-72CA-4DD5-A9B4-F41CEB2506A7}" type="pres">
      <dgm:prSet presAssocID="{5572B9F1-F9A8-4462-8D00-562AB1151ED5}" presName="Child1" presStyleLbl="node1" presStyleIdx="6" presStyleCnt="15" custScaleX="182644" custScaleY="75700" custLinFactNeighborX="57038" custLinFactNeighborY="-41366">
        <dgm:presLayoutVars>
          <dgm:chMax val="0"/>
          <dgm:chPref val="0"/>
        </dgm:presLayoutVars>
      </dgm:prSet>
      <dgm:spPr>
        <a:prstGeom prst="rect">
          <a:avLst/>
        </a:prstGeom>
      </dgm:spPr>
      <dgm:t>
        <a:bodyPr/>
        <a:lstStyle/>
        <a:p>
          <a:endParaRPr lang="en-US"/>
        </a:p>
      </dgm:t>
    </dgm:pt>
    <dgm:pt modelId="{25E1B1B9-AA3B-40F2-A704-72E8B1E4DAF7}" type="pres">
      <dgm:prSet presAssocID="{5572B9F1-F9A8-4462-8D00-562AB1151ED5}" presName="Accent7" presStyleCnt="0"/>
      <dgm:spPr/>
    </dgm:pt>
    <dgm:pt modelId="{7C1567F0-D696-4052-89D3-AEF26A6A78CE}" type="pres">
      <dgm:prSet presAssocID="{5572B9F1-F9A8-4462-8D00-562AB1151ED5}" presName="AccentHold1" presStyleLbl="node1" presStyleIdx="7" presStyleCnt="15" custLinFactX="41789" custLinFactNeighborX="100000" custLinFactNeighborY="61874"/>
      <dgm:spPr>
        <a:prstGeom prst="rect">
          <a:avLst/>
        </a:prstGeom>
      </dgm:spPr>
      <dgm:t>
        <a:bodyPr/>
        <a:lstStyle/>
        <a:p>
          <a:endParaRPr kumimoji="1" lang="ja-JP" altLang="en-US"/>
        </a:p>
      </dgm:t>
    </dgm:pt>
    <dgm:pt modelId="{0105F9A3-A895-4FB7-920E-45BFF061E3A8}" type="pres">
      <dgm:prSet presAssocID="{5572B9F1-F9A8-4462-8D00-562AB1151ED5}" presName="Accent8" presStyleCnt="0"/>
      <dgm:spPr/>
    </dgm:pt>
    <dgm:pt modelId="{DD4F46FA-3588-4DD9-9B52-8920F28EC952}" type="pres">
      <dgm:prSet presAssocID="{5572B9F1-F9A8-4462-8D00-562AB1151ED5}" presName="AccentHold2" presStyleLbl="node1" presStyleIdx="8" presStyleCnt="15" custScaleX="202041" custLinFactX="87704" custLinFactNeighborX="100000" custLinFactNeighborY="-83822"/>
      <dgm:spPr>
        <a:prstGeom prst="rect">
          <a:avLst/>
        </a:prstGeom>
      </dgm:spPr>
      <dgm:t>
        <a:bodyPr/>
        <a:lstStyle/>
        <a:p>
          <a:endParaRPr kumimoji="1" lang="ja-JP" altLang="en-US"/>
        </a:p>
      </dgm:t>
    </dgm:pt>
    <dgm:pt modelId="{ED68B8FD-4E28-4A5C-9975-487D6FAE8D06}" type="pres">
      <dgm:prSet presAssocID="{0FBF3C9C-F639-4FE9-86BB-CBC0D9C09A16}" presName="Child2" presStyleLbl="node1" presStyleIdx="9" presStyleCnt="15" custScaleX="156307" custScaleY="161518" custLinFactNeighborX="-51236" custLinFactNeighborY="13272">
        <dgm:presLayoutVars>
          <dgm:chMax val="0"/>
          <dgm:chPref val="0"/>
        </dgm:presLayoutVars>
      </dgm:prSet>
      <dgm:spPr>
        <a:prstGeom prst="irregularSeal1">
          <a:avLst/>
        </a:prstGeom>
      </dgm:spPr>
      <dgm:t>
        <a:bodyPr/>
        <a:lstStyle/>
        <a:p>
          <a:endParaRPr lang="en-US"/>
        </a:p>
      </dgm:t>
    </dgm:pt>
    <dgm:pt modelId="{674176D2-C469-4688-A4BF-2D4339877A29}" type="pres">
      <dgm:prSet presAssocID="{0FBF3C9C-F639-4FE9-86BB-CBC0D9C09A16}" presName="Accent9" presStyleCnt="0"/>
      <dgm:spPr/>
    </dgm:pt>
    <dgm:pt modelId="{699D57FA-D586-425F-AF77-900362F177AB}" type="pres">
      <dgm:prSet presAssocID="{0FBF3C9C-F639-4FE9-86BB-CBC0D9C09A16}" presName="AccentHold1" presStyleLbl="node1" presStyleIdx="10" presStyleCnt="15" custScaleX="310888" custScaleY="233611" custLinFactX="-300000" custLinFactY="200000" custLinFactNeighborX="-348892" custLinFactNeighborY="294417"/>
      <dgm:spPr>
        <a:prstGeom prst="irregularSeal1">
          <a:avLst/>
        </a:prstGeom>
      </dgm:spPr>
      <dgm:t>
        <a:bodyPr/>
        <a:lstStyle/>
        <a:p>
          <a:endParaRPr kumimoji="1" lang="ja-JP" altLang="en-US"/>
        </a:p>
      </dgm:t>
    </dgm:pt>
    <dgm:pt modelId="{CAD7016F-1760-4ED6-B9DA-5257A9574B10}" type="pres">
      <dgm:prSet presAssocID="{0FBF3C9C-F639-4FE9-86BB-CBC0D9C09A16}" presName="Accent10" presStyleCnt="0"/>
      <dgm:spPr/>
    </dgm:pt>
    <dgm:pt modelId="{A1C9BFF0-7993-4E10-A042-6D1A05BE5502}" type="pres">
      <dgm:prSet presAssocID="{0FBF3C9C-F639-4FE9-86BB-CBC0D9C09A16}" presName="AccentHold2" presStyleLbl="node1" presStyleIdx="11" presStyleCnt="15" custLinFactX="500000" custLinFactY="-400000" custLinFactNeighborX="571883" custLinFactNeighborY="-416248"/>
      <dgm:spPr>
        <a:prstGeom prst="irregularSeal2">
          <a:avLst/>
        </a:prstGeom>
      </dgm:spPr>
      <dgm:t>
        <a:bodyPr/>
        <a:lstStyle/>
        <a:p>
          <a:endParaRPr kumimoji="1" lang="ja-JP" altLang="en-US"/>
        </a:p>
      </dgm:t>
    </dgm:pt>
    <dgm:pt modelId="{4E425972-49AE-456E-A2C2-763E1E547ADF}" type="pres">
      <dgm:prSet presAssocID="{0FBF3C9C-F639-4FE9-86BB-CBC0D9C09A16}" presName="Accent11" presStyleCnt="0"/>
      <dgm:spPr/>
    </dgm:pt>
    <dgm:pt modelId="{E664A55B-D84B-442E-B29D-87B51524401B}" type="pres">
      <dgm:prSet presAssocID="{0FBF3C9C-F639-4FE9-86BB-CBC0D9C09A16}" presName="AccentHold3" presStyleLbl="node1" presStyleIdx="12" presStyleCnt="15" custScaleX="201781" custScaleY="201779" custLinFactX="104452" custLinFactY="-479268" custLinFactNeighborX="200000" custLinFactNeighborY="-500000"/>
      <dgm:spPr>
        <a:prstGeom prst="irregularSeal2">
          <a:avLst/>
        </a:prstGeom>
      </dgm:spPr>
      <dgm:t>
        <a:bodyPr/>
        <a:lstStyle/>
        <a:p>
          <a:endParaRPr kumimoji="1" lang="ja-JP" altLang="en-US"/>
        </a:p>
      </dgm:t>
    </dgm:pt>
    <dgm:pt modelId="{366841FB-2652-42F1-984E-12C63507D358}" type="pres">
      <dgm:prSet presAssocID="{3DEF08F8-48F9-42B4-BE80-BEA0D2715225}" presName="Child3" presStyleLbl="node1" presStyleIdx="13" presStyleCnt="15" custScaleX="126034" custScaleY="121147" custLinFactX="-28532" custLinFactNeighborX="-100000" custLinFactNeighborY="-18289">
        <dgm:presLayoutVars>
          <dgm:chMax val="0"/>
          <dgm:chPref val="0"/>
        </dgm:presLayoutVars>
      </dgm:prSet>
      <dgm:spPr/>
      <dgm:t>
        <a:bodyPr/>
        <a:lstStyle/>
        <a:p>
          <a:endParaRPr lang="en-US"/>
        </a:p>
      </dgm:t>
    </dgm:pt>
    <dgm:pt modelId="{3FF4A356-D9AF-4FE3-B341-27F5E05F70AD}" type="pres">
      <dgm:prSet presAssocID="{3DEF08F8-48F9-42B4-BE80-BEA0D2715225}" presName="Accent12" presStyleCnt="0"/>
      <dgm:spPr/>
    </dgm:pt>
    <dgm:pt modelId="{DCE70E50-4C6D-447A-B11A-0770269B21C7}" type="pres">
      <dgm:prSet presAssocID="{3DEF08F8-48F9-42B4-BE80-BEA0D2715225}" presName="AccentHold1" presStyleLbl="node1" presStyleIdx="14" presStyleCnt="15" custScaleX="276335" custScaleY="253910" custLinFactX="-400000" custLinFactY="27224" custLinFactNeighborX="-414250" custLinFactNeighborY="100000"/>
      <dgm:spPr/>
    </dgm:pt>
  </dgm:ptLst>
  <dgm:cxnLst>
    <dgm:cxn modelId="{27B84EA8-7DF1-4EA2-8043-7C5AC076FCF0}" type="presOf" srcId="{3DEF08F8-48F9-42B4-BE80-BEA0D2715225}" destId="{366841FB-2652-42F1-984E-12C63507D358}" srcOrd="0" destOrd="0" presId="urn:microsoft.com/office/officeart/2009/3/layout/CircleRelationship"/>
    <dgm:cxn modelId="{8FA658C3-AFB9-498E-849C-0E001087FD65}" type="presOf" srcId="{0FBF3C9C-F639-4FE9-86BB-CBC0D9C09A16}" destId="{ED68B8FD-4E28-4A5C-9975-487D6FAE8D06}" srcOrd="0" destOrd="0" presId="urn:microsoft.com/office/officeart/2009/3/layout/CircleRelationship"/>
    <dgm:cxn modelId="{2677B783-998C-4007-B036-33D3D1862494}" type="presOf" srcId="{1D2E4A71-3022-42B0-B97B-81FB04615619}" destId="{37DC1017-3680-447E-B9D2-6DCCF693C971}" srcOrd="0" destOrd="0" presId="urn:microsoft.com/office/officeart/2009/3/layout/CircleRelationship"/>
    <dgm:cxn modelId="{950E99E2-1CA5-49EC-9A0A-98A666A2999E}" srcId="{7BC05BCA-5DB0-4946-ABD5-96DA3B49164C}" destId="{3DEF08F8-48F9-42B4-BE80-BEA0D2715225}" srcOrd="2" destOrd="0" parTransId="{4E9A651F-7DFE-4751-AC42-3DB9C58C2805}" sibTransId="{711A5A72-178F-43C8-9A6C-B21841FB20CE}"/>
    <dgm:cxn modelId="{81E367E8-547A-472D-A142-74761FBDB72D}" srcId="{7BC05BCA-5DB0-4946-ABD5-96DA3B49164C}" destId="{0FBF3C9C-F639-4FE9-86BB-CBC0D9C09A16}" srcOrd="1" destOrd="0" parTransId="{38F32B9F-83B3-457B-AB98-4E9AD360FCC3}" sibTransId="{A2A1ADF8-D8B7-4BE7-BBE2-0C3261CF2019}"/>
    <dgm:cxn modelId="{91DE54D5-A0D3-43E1-B3A3-85A818AA9D44}" type="presOf" srcId="{5572B9F1-F9A8-4462-8D00-562AB1151ED5}" destId="{616E4AA1-72CA-4DD5-A9B4-F41CEB2506A7}" srcOrd="0" destOrd="0" presId="urn:microsoft.com/office/officeart/2009/3/layout/CircleRelationship"/>
    <dgm:cxn modelId="{2183BB12-41E5-4583-94AA-75721C891253}" type="presOf" srcId="{7BC05BCA-5DB0-4946-ABD5-96DA3B49164C}" destId="{CFB899DA-8DA2-4653-9508-FDCA688B92F9}" srcOrd="0" destOrd="0" presId="urn:microsoft.com/office/officeart/2009/3/layout/CircleRelationship"/>
    <dgm:cxn modelId="{DC666EC0-2E24-489F-83BE-537A45BE1D91}" srcId="{7BC05BCA-5DB0-4946-ABD5-96DA3B49164C}" destId="{5572B9F1-F9A8-4462-8D00-562AB1151ED5}" srcOrd="0" destOrd="0" parTransId="{F1F48664-7573-42F8-BCE6-59E473A30F7E}" sibTransId="{2BC31AAE-BC93-4D26-9E0E-20BAB1D2AB45}"/>
    <dgm:cxn modelId="{98461C2D-3149-460E-900B-4818A8884476}" srcId="{1D2E4A71-3022-42B0-B97B-81FB04615619}" destId="{7BC05BCA-5DB0-4946-ABD5-96DA3B49164C}" srcOrd="0" destOrd="0" parTransId="{283CAEDE-1440-49EE-AB3D-7A7982E3A43F}" sibTransId="{45D75F04-F63D-4DF8-A49E-68D41EFA60AD}"/>
    <dgm:cxn modelId="{41DD0592-D14C-441F-BCE0-243F231D9492}" type="presParOf" srcId="{37DC1017-3680-447E-B9D2-6DCCF693C971}" destId="{CFB899DA-8DA2-4653-9508-FDCA688B92F9}" srcOrd="0" destOrd="0" presId="urn:microsoft.com/office/officeart/2009/3/layout/CircleRelationship"/>
    <dgm:cxn modelId="{3A989216-D0F9-442E-A27C-471F7CD763D3}" type="presParOf" srcId="{37DC1017-3680-447E-B9D2-6DCCF693C971}" destId="{B667B78B-AFE7-4B4C-8CBD-DC8D5BE87D8E}" srcOrd="1" destOrd="0" presId="urn:microsoft.com/office/officeart/2009/3/layout/CircleRelationship"/>
    <dgm:cxn modelId="{B3943A9C-3DC6-4A8E-A1AC-106F2E1982DE}" type="presParOf" srcId="{37DC1017-3680-447E-B9D2-6DCCF693C971}" destId="{480F0E2C-184E-43F0-944A-9DEC1A49A8DC}" srcOrd="2" destOrd="0" presId="urn:microsoft.com/office/officeart/2009/3/layout/CircleRelationship"/>
    <dgm:cxn modelId="{3DCB256F-6DCA-478A-A3FD-C25155275FA5}" type="presParOf" srcId="{37DC1017-3680-447E-B9D2-6DCCF693C971}" destId="{33546AD5-F1FD-431D-A28E-0DA540003289}" srcOrd="3" destOrd="0" presId="urn:microsoft.com/office/officeart/2009/3/layout/CircleRelationship"/>
    <dgm:cxn modelId="{CF635347-5D2E-4C05-AE06-7701A6676865}" type="presParOf" srcId="{37DC1017-3680-447E-B9D2-6DCCF693C971}" destId="{97861B1A-B2F9-4D46-9B61-40915E57A367}" srcOrd="4" destOrd="0" presId="urn:microsoft.com/office/officeart/2009/3/layout/CircleRelationship"/>
    <dgm:cxn modelId="{049F5E4E-B5B3-4439-85A2-AB7019DC31B0}" type="presParOf" srcId="{37DC1017-3680-447E-B9D2-6DCCF693C971}" destId="{9B732C8D-959B-4ACD-A5F5-53D797076980}" srcOrd="5" destOrd="0" presId="urn:microsoft.com/office/officeart/2009/3/layout/CircleRelationship"/>
    <dgm:cxn modelId="{F04A1FF2-F004-4B0C-A345-3BF30FB88AE8}" type="presParOf" srcId="{37DC1017-3680-447E-B9D2-6DCCF693C971}" destId="{5CB45297-1C2C-4A9C-AB80-52CEF5C0F3A9}" srcOrd="6" destOrd="0" presId="urn:microsoft.com/office/officeart/2009/3/layout/CircleRelationship"/>
    <dgm:cxn modelId="{93D3D160-24EA-42E2-AA6F-3822BF4871A0}" type="presParOf" srcId="{37DC1017-3680-447E-B9D2-6DCCF693C971}" destId="{616E4AA1-72CA-4DD5-A9B4-F41CEB2506A7}" srcOrd="7" destOrd="0" presId="urn:microsoft.com/office/officeart/2009/3/layout/CircleRelationship"/>
    <dgm:cxn modelId="{3FAC70AC-CD3C-419A-A537-E761ABAF540D}" type="presParOf" srcId="{37DC1017-3680-447E-B9D2-6DCCF693C971}" destId="{25E1B1B9-AA3B-40F2-A704-72E8B1E4DAF7}" srcOrd="8" destOrd="0" presId="urn:microsoft.com/office/officeart/2009/3/layout/CircleRelationship"/>
    <dgm:cxn modelId="{08E3BFBB-3ECA-4E78-8CCD-2DEC6600EFBD}" type="presParOf" srcId="{25E1B1B9-AA3B-40F2-A704-72E8B1E4DAF7}" destId="{7C1567F0-D696-4052-89D3-AEF26A6A78CE}" srcOrd="0" destOrd="0" presId="urn:microsoft.com/office/officeart/2009/3/layout/CircleRelationship"/>
    <dgm:cxn modelId="{B758943F-CF5A-4096-BD45-E00A9F96B666}" type="presParOf" srcId="{37DC1017-3680-447E-B9D2-6DCCF693C971}" destId="{0105F9A3-A895-4FB7-920E-45BFF061E3A8}" srcOrd="9" destOrd="0" presId="urn:microsoft.com/office/officeart/2009/3/layout/CircleRelationship"/>
    <dgm:cxn modelId="{9FE442A7-FB36-4799-9BF4-6467CA76BCD7}" type="presParOf" srcId="{0105F9A3-A895-4FB7-920E-45BFF061E3A8}" destId="{DD4F46FA-3588-4DD9-9B52-8920F28EC952}" srcOrd="0" destOrd="0" presId="urn:microsoft.com/office/officeart/2009/3/layout/CircleRelationship"/>
    <dgm:cxn modelId="{028737AF-C095-4D34-8611-E874AC3F6B7D}" type="presParOf" srcId="{37DC1017-3680-447E-B9D2-6DCCF693C971}" destId="{ED68B8FD-4E28-4A5C-9975-487D6FAE8D06}" srcOrd="10" destOrd="0" presId="urn:microsoft.com/office/officeart/2009/3/layout/CircleRelationship"/>
    <dgm:cxn modelId="{BE5B4E13-2FA9-4060-B4D4-993731C10A9B}" type="presParOf" srcId="{37DC1017-3680-447E-B9D2-6DCCF693C971}" destId="{674176D2-C469-4688-A4BF-2D4339877A29}" srcOrd="11" destOrd="0" presId="urn:microsoft.com/office/officeart/2009/3/layout/CircleRelationship"/>
    <dgm:cxn modelId="{FD45DB34-3A10-405D-BAC2-BA5562845070}" type="presParOf" srcId="{674176D2-C469-4688-A4BF-2D4339877A29}" destId="{699D57FA-D586-425F-AF77-900362F177AB}" srcOrd="0" destOrd="0" presId="urn:microsoft.com/office/officeart/2009/3/layout/CircleRelationship"/>
    <dgm:cxn modelId="{4C8BA5E9-1785-4FAC-AC80-EA30AF16182C}" type="presParOf" srcId="{37DC1017-3680-447E-B9D2-6DCCF693C971}" destId="{CAD7016F-1760-4ED6-B9DA-5257A9574B10}" srcOrd="12" destOrd="0" presId="urn:microsoft.com/office/officeart/2009/3/layout/CircleRelationship"/>
    <dgm:cxn modelId="{5424FF5D-B789-4005-BBAC-BFA54EF2EBC7}" type="presParOf" srcId="{CAD7016F-1760-4ED6-B9DA-5257A9574B10}" destId="{A1C9BFF0-7993-4E10-A042-6D1A05BE5502}" srcOrd="0" destOrd="0" presId="urn:microsoft.com/office/officeart/2009/3/layout/CircleRelationship"/>
    <dgm:cxn modelId="{290D0B10-2B9D-4B44-9A58-888F19314F9A}" type="presParOf" srcId="{37DC1017-3680-447E-B9D2-6DCCF693C971}" destId="{4E425972-49AE-456E-A2C2-763E1E547ADF}" srcOrd="13" destOrd="0" presId="urn:microsoft.com/office/officeart/2009/3/layout/CircleRelationship"/>
    <dgm:cxn modelId="{FB9B2C2A-714D-419A-8BFA-FB8859E31C24}" type="presParOf" srcId="{4E425972-49AE-456E-A2C2-763E1E547ADF}" destId="{E664A55B-D84B-442E-B29D-87B51524401B}" srcOrd="0" destOrd="0" presId="urn:microsoft.com/office/officeart/2009/3/layout/CircleRelationship"/>
    <dgm:cxn modelId="{84FB4E41-3B27-4B48-9AE0-E58139B0F6D4}" type="presParOf" srcId="{37DC1017-3680-447E-B9D2-6DCCF693C971}" destId="{366841FB-2652-42F1-984E-12C63507D358}" srcOrd="14" destOrd="0" presId="urn:microsoft.com/office/officeart/2009/3/layout/CircleRelationship"/>
    <dgm:cxn modelId="{60A78383-4FA7-4993-A951-C78B4AF17A1E}" type="presParOf" srcId="{37DC1017-3680-447E-B9D2-6DCCF693C971}" destId="{3FF4A356-D9AF-4FE3-B341-27F5E05F70AD}" srcOrd="15" destOrd="0" presId="urn:microsoft.com/office/officeart/2009/3/layout/CircleRelationship"/>
    <dgm:cxn modelId="{E28ED35E-16A0-4C62-8DA5-3C5AD04CDFAE}" type="presParOf" srcId="{3FF4A356-D9AF-4FE3-B341-27F5E05F70AD}" destId="{DCE70E50-4C6D-447A-B11A-0770269B21C7}"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4EF240-4D7A-4688-A8C2-8FD26334087C}"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C9A2B3A8-194E-4DE8-97AE-0F1C2CD8BA67}">
      <dgm:prSet phldrT="[Text]"/>
      <dgm:spPr/>
      <dgm:t>
        <a:bodyPr anchor="t"/>
        <a:lstStyle/>
        <a:p>
          <a:r>
            <a:rPr lang="ja-JP" altLang="en-US" dirty="0" smtClean="0"/>
            <a:t>１</a:t>
          </a:r>
          <a:endParaRPr lang="en-US" dirty="0"/>
        </a:p>
      </dgm:t>
    </dgm:pt>
    <dgm:pt modelId="{A91E7320-F383-44B3-A1E8-777899FB1C00}" type="parTrans" cxnId="{6AEF5282-25E5-49A7-8A52-A9CF12C2BBFF}">
      <dgm:prSet/>
      <dgm:spPr/>
      <dgm:t>
        <a:bodyPr/>
        <a:lstStyle/>
        <a:p>
          <a:endParaRPr lang="en-US"/>
        </a:p>
      </dgm:t>
    </dgm:pt>
    <dgm:pt modelId="{FCC34DE7-1DD9-4601-91D7-FEF1EFD9F05D}" type="sibTrans" cxnId="{6AEF5282-25E5-49A7-8A52-A9CF12C2BBFF}">
      <dgm:prSet/>
      <dgm:spPr/>
      <dgm:t>
        <a:bodyPr/>
        <a:lstStyle/>
        <a:p>
          <a:endParaRPr lang="en-US"/>
        </a:p>
      </dgm:t>
    </dgm:pt>
    <dgm:pt modelId="{247DE291-E288-4C09-BC02-1DD8F7DDE4B5}">
      <dgm:prSet phldrT="[Text]"/>
      <dgm:spPr/>
      <dgm:t>
        <a:bodyPr/>
        <a:lstStyle/>
        <a:p>
          <a:r>
            <a:rPr lang="ja-JP" altLang="en-US" dirty="0" smtClean="0"/>
            <a:t>こっちを見て！</a:t>
          </a:r>
          <a:endParaRPr lang="en-US" dirty="0"/>
        </a:p>
      </dgm:t>
    </dgm:pt>
    <dgm:pt modelId="{47106615-D463-4EEC-AAD2-494EE11BB37B}" type="parTrans" cxnId="{22348BF6-0D26-497F-81B6-C3540A0CB746}">
      <dgm:prSet/>
      <dgm:spPr/>
      <dgm:t>
        <a:bodyPr/>
        <a:lstStyle/>
        <a:p>
          <a:endParaRPr lang="en-US"/>
        </a:p>
      </dgm:t>
    </dgm:pt>
    <dgm:pt modelId="{3A2A71FC-998B-47D9-9843-8D886430829A}" type="sibTrans" cxnId="{22348BF6-0D26-497F-81B6-C3540A0CB746}">
      <dgm:prSet/>
      <dgm:spPr/>
      <dgm:t>
        <a:bodyPr/>
        <a:lstStyle/>
        <a:p>
          <a:endParaRPr lang="en-US"/>
        </a:p>
      </dgm:t>
    </dgm:pt>
    <dgm:pt modelId="{EE2D5F2B-8D72-470C-9A53-185B6F233949}">
      <dgm:prSet phldrT="[Text]"/>
      <dgm:spPr/>
      <dgm:t>
        <a:bodyPr anchor="t"/>
        <a:lstStyle/>
        <a:p>
          <a:r>
            <a:rPr lang="ja-JP" altLang="en-US" dirty="0" smtClean="0"/>
            <a:t>２</a:t>
          </a:r>
          <a:endParaRPr lang="en-US" dirty="0"/>
        </a:p>
      </dgm:t>
    </dgm:pt>
    <dgm:pt modelId="{2D4CD412-C451-4F4C-ADFD-A6338B83BA04}" type="parTrans" cxnId="{44E22056-E28E-4B55-9D80-C0C01B5C47D9}">
      <dgm:prSet/>
      <dgm:spPr/>
      <dgm:t>
        <a:bodyPr/>
        <a:lstStyle/>
        <a:p>
          <a:endParaRPr lang="en-US"/>
        </a:p>
      </dgm:t>
    </dgm:pt>
    <dgm:pt modelId="{136C94DC-BA02-4EC6-AD88-AB653D97D28E}" type="sibTrans" cxnId="{44E22056-E28E-4B55-9D80-C0C01B5C47D9}">
      <dgm:prSet/>
      <dgm:spPr/>
      <dgm:t>
        <a:bodyPr/>
        <a:lstStyle/>
        <a:p>
          <a:endParaRPr lang="en-US"/>
        </a:p>
      </dgm:t>
    </dgm:pt>
    <dgm:pt modelId="{5523F7E2-DBF6-41E9-9528-E1355F817B38}">
      <dgm:prSet phldrT="[Text]"/>
      <dgm:spPr/>
      <dgm:t>
        <a:bodyPr/>
        <a:lstStyle/>
        <a:p>
          <a:r>
            <a:rPr lang="ja-JP" altLang="en-US" dirty="0" smtClean="0"/>
            <a:t>今から大事なことを３つ言うよ。</a:t>
          </a:r>
          <a:endParaRPr lang="en-US" dirty="0"/>
        </a:p>
      </dgm:t>
    </dgm:pt>
    <dgm:pt modelId="{7FAE0405-29E3-4F7A-9D88-CC4FB1C1B940}" type="parTrans" cxnId="{81BA5C6B-DADD-471D-B279-577CC66CDA5C}">
      <dgm:prSet/>
      <dgm:spPr/>
      <dgm:t>
        <a:bodyPr/>
        <a:lstStyle/>
        <a:p>
          <a:endParaRPr lang="en-US"/>
        </a:p>
      </dgm:t>
    </dgm:pt>
    <dgm:pt modelId="{62E5EB28-580F-4161-8079-4986406015F3}" type="sibTrans" cxnId="{81BA5C6B-DADD-471D-B279-577CC66CDA5C}">
      <dgm:prSet/>
      <dgm:spPr/>
      <dgm:t>
        <a:bodyPr/>
        <a:lstStyle/>
        <a:p>
          <a:endParaRPr lang="en-US"/>
        </a:p>
      </dgm:t>
    </dgm:pt>
    <dgm:pt modelId="{25239503-3800-4750-A726-B3359F946D1C}">
      <dgm:prSet phldrT="[Text]"/>
      <dgm:spPr/>
      <dgm:t>
        <a:bodyPr anchor="t"/>
        <a:lstStyle/>
        <a:p>
          <a:r>
            <a:rPr lang="ja-JP" altLang="en-US" dirty="0" smtClean="0"/>
            <a:t>３</a:t>
          </a:r>
          <a:endParaRPr lang="en-US" dirty="0"/>
        </a:p>
      </dgm:t>
    </dgm:pt>
    <dgm:pt modelId="{CAB862D5-DA29-4BB8-BF82-910931D6BE3A}" type="parTrans" cxnId="{08536223-202B-4F92-892D-35F176301472}">
      <dgm:prSet/>
      <dgm:spPr/>
      <dgm:t>
        <a:bodyPr/>
        <a:lstStyle/>
        <a:p>
          <a:endParaRPr lang="en-US"/>
        </a:p>
      </dgm:t>
    </dgm:pt>
    <dgm:pt modelId="{B5D8EC7F-6CFA-4FF1-8A72-536ED14D514A}" type="sibTrans" cxnId="{08536223-202B-4F92-892D-35F176301472}">
      <dgm:prSet/>
      <dgm:spPr/>
      <dgm:t>
        <a:bodyPr/>
        <a:lstStyle/>
        <a:p>
          <a:endParaRPr lang="en-US"/>
        </a:p>
      </dgm:t>
    </dgm:pt>
    <dgm:pt modelId="{C39027E1-3B83-4CE9-AAB4-6A220EFE7BDB}">
      <dgm:prSet phldrT="[Text]"/>
      <dgm:spPr/>
      <dgm:t>
        <a:bodyPr/>
        <a:lstStyle/>
        <a:p>
          <a:r>
            <a:rPr lang="ja-JP" altLang="en-US" dirty="0" smtClean="0"/>
            <a:t>口を閉じて聞いてね。（姿勢を示す）</a:t>
          </a:r>
          <a:endParaRPr lang="en-US" dirty="0"/>
        </a:p>
      </dgm:t>
    </dgm:pt>
    <dgm:pt modelId="{9A28E988-2FEB-436D-87F8-F83108F94E3B}" type="parTrans" cxnId="{CD4229C6-2D3F-4AA5-9BE4-682D61E3E1E9}">
      <dgm:prSet/>
      <dgm:spPr/>
      <dgm:t>
        <a:bodyPr/>
        <a:lstStyle/>
        <a:p>
          <a:endParaRPr lang="en-US"/>
        </a:p>
      </dgm:t>
    </dgm:pt>
    <dgm:pt modelId="{212D60FA-2F98-4173-96CF-28B826EB5DBA}" type="sibTrans" cxnId="{CD4229C6-2D3F-4AA5-9BE4-682D61E3E1E9}">
      <dgm:prSet/>
      <dgm:spPr/>
      <dgm:t>
        <a:bodyPr/>
        <a:lstStyle/>
        <a:p>
          <a:endParaRPr lang="en-US"/>
        </a:p>
      </dgm:t>
    </dgm:pt>
    <dgm:pt modelId="{FFE551C5-F274-46CC-9A16-63787A9E2FA4}">
      <dgm:prSet phldrT="[Text]"/>
      <dgm:spPr/>
      <dgm:t>
        <a:bodyPr anchor="t"/>
        <a:lstStyle/>
        <a:p>
          <a:r>
            <a:rPr lang="ja-JP" altLang="en-US" dirty="0" smtClean="0"/>
            <a:t>４</a:t>
          </a:r>
          <a:endParaRPr lang="en-US" dirty="0"/>
        </a:p>
      </dgm:t>
    </dgm:pt>
    <dgm:pt modelId="{69E4EBF7-8CED-420B-B343-F875FC91C555}" type="parTrans" cxnId="{6863C14D-02BB-4D60-A2F7-74B5BAD4D4C5}">
      <dgm:prSet/>
      <dgm:spPr/>
      <dgm:t>
        <a:bodyPr/>
        <a:lstStyle/>
        <a:p>
          <a:endParaRPr lang="en-US"/>
        </a:p>
      </dgm:t>
    </dgm:pt>
    <dgm:pt modelId="{145A8B1B-7CEF-4C96-AF57-A7EAAD449355}" type="sibTrans" cxnId="{6863C14D-02BB-4D60-A2F7-74B5BAD4D4C5}">
      <dgm:prSet/>
      <dgm:spPr/>
      <dgm:t>
        <a:bodyPr/>
        <a:lstStyle/>
        <a:p>
          <a:endParaRPr lang="en-US"/>
        </a:p>
      </dgm:t>
    </dgm:pt>
    <dgm:pt modelId="{43E957DB-4B73-4762-8C53-6A5922C869AB}">
      <dgm:prSet phldrT="[Text]"/>
      <dgm:spPr/>
      <dgm:t>
        <a:bodyPr/>
        <a:lstStyle/>
        <a:p>
          <a:r>
            <a:rPr lang="ja-JP" altLang="en-US" b="1" dirty="0" smtClean="0"/>
            <a:t>はじめに</a:t>
          </a:r>
          <a:r>
            <a:rPr lang="en-US" altLang="ja-JP" b="1" dirty="0" smtClean="0"/>
            <a:t>…</a:t>
          </a:r>
          <a:r>
            <a:rPr lang="ja-JP" altLang="en-US" b="1" dirty="0" smtClean="0"/>
            <a:t>！終わったら</a:t>
          </a:r>
          <a:r>
            <a:rPr lang="en-US" altLang="ja-JP" b="1" dirty="0" smtClean="0"/>
            <a:t>…</a:t>
          </a:r>
          <a:r>
            <a:rPr lang="ja-JP" altLang="en-US" b="1" dirty="0" smtClean="0"/>
            <a:t>！</a:t>
          </a:r>
          <a:endParaRPr lang="en-US" b="1" dirty="0"/>
        </a:p>
      </dgm:t>
    </dgm:pt>
    <dgm:pt modelId="{CF1817AD-52B8-455B-B8FD-39EBD35AB01B}" type="parTrans" cxnId="{A93A3B55-187A-46BD-A1D6-5DFE348A1C66}">
      <dgm:prSet/>
      <dgm:spPr/>
      <dgm:t>
        <a:bodyPr/>
        <a:lstStyle/>
        <a:p>
          <a:endParaRPr lang="en-US"/>
        </a:p>
      </dgm:t>
    </dgm:pt>
    <dgm:pt modelId="{B908CED8-8012-4ED5-8CA8-AB1E5BB9C263}" type="sibTrans" cxnId="{A93A3B55-187A-46BD-A1D6-5DFE348A1C66}">
      <dgm:prSet/>
      <dgm:spPr/>
      <dgm:t>
        <a:bodyPr/>
        <a:lstStyle/>
        <a:p>
          <a:endParaRPr lang="en-US"/>
        </a:p>
      </dgm:t>
    </dgm:pt>
    <dgm:pt modelId="{F6B7D531-3589-43B1-967D-41D2B3E89514}" type="pres">
      <dgm:prSet presAssocID="{494EF240-4D7A-4688-A8C2-8FD26334087C}" presName="linearFlow" presStyleCnt="0">
        <dgm:presLayoutVars>
          <dgm:dir/>
          <dgm:animLvl val="lvl"/>
          <dgm:resizeHandles val="exact"/>
        </dgm:presLayoutVars>
      </dgm:prSet>
      <dgm:spPr/>
      <dgm:t>
        <a:bodyPr/>
        <a:lstStyle/>
        <a:p>
          <a:endParaRPr lang="en-US"/>
        </a:p>
      </dgm:t>
    </dgm:pt>
    <dgm:pt modelId="{A76DD2F7-6327-491D-ABFC-0C970C1BCF04}" type="pres">
      <dgm:prSet presAssocID="{C9A2B3A8-194E-4DE8-97AE-0F1C2CD8BA67}" presName="composite" presStyleCnt="0"/>
      <dgm:spPr/>
    </dgm:pt>
    <dgm:pt modelId="{9DAB9BB8-72A0-4C2D-AEDF-91F6B8F796FB}" type="pres">
      <dgm:prSet presAssocID="{C9A2B3A8-194E-4DE8-97AE-0F1C2CD8BA67}" presName="parentText" presStyleLbl="alignNode1" presStyleIdx="0" presStyleCnt="4">
        <dgm:presLayoutVars>
          <dgm:chMax val="1"/>
          <dgm:bulletEnabled val="1"/>
        </dgm:presLayoutVars>
      </dgm:prSet>
      <dgm:spPr/>
      <dgm:t>
        <a:bodyPr/>
        <a:lstStyle/>
        <a:p>
          <a:endParaRPr lang="en-US"/>
        </a:p>
      </dgm:t>
    </dgm:pt>
    <dgm:pt modelId="{99A408F2-068C-4816-B56E-CCF1BFDEB720}" type="pres">
      <dgm:prSet presAssocID="{C9A2B3A8-194E-4DE8-97AE-0F1C2CD8BA67}" presName="descendantText" presStyleLbl="alignAcc1" presStyleIdx="0" presStyleCnt="4">
        <dgm:presLayoutVars>
          <dgm:bulletEnabled val="1"/>
        </dgm:presLayoutVars>
      </dgm:prSet>
      <dgm:spPr/>
      <dgm:t>
        <a:bodyPr/>
        <a:lstStyle/>
        <a:p>
          <a:endParaRPr lang="en-US"/>
        </a:p>
      </dgm:t>
    </dgm:pt>
    <dgm:pt modelId="{C675AC34-FF01-405A-BC79-800B12D12455}" type="pres">
      <dgm:prSet presAssocID="{FCC34DE7-1DD9-4601-91D7-FEF1EFD9F05D}" presName="sp" presStyleCnt="0"/>
      <dgm:spPr/>
    </dgm:pt>
    <dgm:pt modelId="{70DE110A-A724-4EC3-ABB1-25E7E237D06F}" type="pres">
      <dgm:prSet presAssocID="{EE2D5F2B-8D72-470C-9A53-185B6F233949}" presName="composite" presStyleCnt="0"/>
      <dgm:spPr/>
    </dgm:pt>
    <dgm:pt modelId="{7CF34DEB-A073-4F83-94ED-936336F4E014}" type="pres">
      <dgm:prSet presAssocID="{EE2D5F2B-8D72-470C-9A53-185B6F233949}" presName="parentText" presStyleLbl="alignNode1" presStyleIdx="1" presStyleCnt="4">
        <dgm:presLayoutVars>
          <dgm:chMax val="1"/>
          <dgm:bulletEnabled val="1"/>
        </dgm:presLayoutVars>
      </dgm:prSet>
      <dgm:spPr/>
      <dgm:t>
        <a:bodyPr/>
        <a:lstStyle/>
        <a:p>
          <a:endParaRPr lang="en-US"/>
        </a:p>
      </dgm:t>
    </dgm:pt>
    <dgm:pt modelId="{1F4343FF-FEFE-43CF-8050-F4163038684C}" type="pres">
      <dgm:prSet presAssocID="{EE2D5F2B-8D72-470C-9A53-185B6F233949}" presName="descendantText" presStyleLbl="alignAcc1" presStyleIdx="1" presStyleCnt="4">
        <dgm:presLayoutVars>
          <dgm:bulletEnabled val="1"/>
        </dgm:presLayoutVars>
      </dgm:prSet>
      <dgm:spPr/>
      <dgm:t>
        <a:bodyPr/>
        <a:lstStyle/>
        <a:p>
          <a:endParaRPr lang="en-US"/>
        </a:p>
      </dgm:t>
    </dgm:pt>
    <dgm:pt modelId="{D6980D23-9772-4A10-A517-CEDC5580F6CB}" type="pres">
      <dgm:prSet presAssocID="{136C94DC-BA02-4EC6-AD88-AB653D97D28E}" presName="sp" presStyleCnt="0"/>
      <dgm:spPr/>
    </dgm:pt>
    <dgm:pt modelId="{D79A202F-C128-4F17-B6C2-06F98DD30376}" type="pres">
      <dgm:prSet presAssocID="{25239503-3800-4750-A726-B3359F946D1C}" presName="composite" presStyleCnt="0"/>
      <dgm:spPr/>
    </dgm:pt>
    <dgm:pt modelId="{41BE56F9-C05C-4158-810E-167445B06D83}" type="pres">
      <dgm:prSet presAssocID="{25239503-3800-4750-A726-B3359F946D1C}" presName="parentText" presStyleLbl="alignNode1" presStyleIdx="2" presStyleCnt="4">
        <dgm:presLayoutVars>
          <dgm:chMax val="1"/>
          <dgm:bulletEnabled val="1"/>
        </dgm:presLayoutVars>
      </dgm:prSet>
      <dgm:spPr/>
      <dgm:t>
        <a:bodyPr/>
        <a:lstStyle/>
        <a:p>
          <a:endParaRPr lang="en-US"/>
        </a:p>
      </dgm:t>
    </dgm:pt>
    <dgm:pt modelId="{A072136F-533C-4900-8C58-8E3C87749615}" type="pres">
      <dgm:prSet presAssocID="{25239503-3800-4750-A726-B3359F946D1C}" presName="descendantText" presStyleLbl="alignAcc1" presStyleIdx="2" presStyleCnt="4">
        <dgm:presLayoutVars>
          <dgm:bulletEnabled val="1"/>
        </dgm:presLayoutVars>
      </dgm:prSet>
      <dgm:spPr/>
      <dgm:t>
        <a:bodyPr/>
        <a:lstStyle/>
        <a:p>
          <a:endParaRPr lang="en-US"/>
        </a:p>
      </dgm:t>
    </dgm:pt>
    <dgm:pt modelId="{DBEDDB03-6F7B-4E47-8AA9-4C7A34FEA8E1}" type="pres">
      <dgm:prSet presAssocID="{B5D8EC7F-6CFA-4FF1-8A72-536ED14D514A}" presName="sp" presStyleCnt="0"/>
      <dgm:spPr/>
    </dgm:pt>
    <dgm:pt modelId="{04FFB883-2A2A-4E16-9D43-0E78048B11A7}" type="pres">
      <dgm:prSet presAssocID="{FFE551C5-F274-46CC-9A16-63787A9E2FA4}" presName="composite" presStyleCnt="0"/>
      <dgm:spPr/>
    </dgm:pt>
    <dgm:pt modelId="{F1980AB0-F480-45E3-A4B4-72B338BC1B3F}" type="pres">
      <dgm:prSet presAssocID="{FFE551C5-F274-46CC-9A16-63787A9E2FA4}" presName="parentText" presStyleLbl="alignNode1" presStyleIdx="3" presStyleCnt="4">
        <dgm:presLayoutVars>
          <dgm:chMax val="1"/>
          <dgm:bulletEnabled val="1"/>
        </dgm:presLayoutVars>
      </dgm:prSet>
      <dgm:spPr/>
      <dgm:t>
        <a:bodyPr/>
        <a:lstStyle/>
        <a:p>
          <a:endParaRPr lang="en-US"/>
        </a:p>
      </dgm:t>
    </dgm:pt>
    <dgm:pt modelId="{8F71C0A2-590F-4CA7-82F6-A91D7C014BAC}" type="pres">
      <dgm:prSet presAssocID="{FFE551C5-F274-46CC-9A16-63787A9E2FA4}" presName="descendantText" presStyleLbl="alignAcc1" presStyleIdx="3" presStyleCnt="4">
        <dgm:presLayoutVars>
          <dgm:bulletEnabled val="1"/>
        </dgm:presLayoutVars>
      </dgm:prSet>
      <dgm:spPr/>
      <dgm:t>
        <a:bodyPr/>
        <a:lstStyle/>
        <a:p>
          <a:endParaRPr lang="en-US"/>
        </a:p>
      </dgm:t>
    </dgm:pt>
  </dgm:ptLst>
  <dgm:cxnLst>
    <dgm:cxn modelId="{5DDE5CF1-B666-4A87-9B95-9D03108C654E}" type="presOf" srcId="{5523F7E2-DBF6-41E9-9528-E1355F817B38}" destId="{1F4343FF-FEFE-43CF-8050-F4163038684C}" srcOrd="0" destOrd="0" presId="urn:microsoft.com/office/officeart/2005/8/layout/chevron2"/>
    <dgm:cxn modelId="{7A849A55-00EE-4DA0-A6BB-A959ABB52FBB}" type="presOf" srcId="{25239503-3800-4750-A726-B3359F946D1C}" destId="{41BE56F9-C05C-4158-810E-167445B06D83}" srcOrd="0" destOrd="0" presId="urn:microsoft.com/office/officeart/2005/8/layout/chevron2"/>
    <dgm:cxn modelId="{459B66C2-1EC8-4335-9D37-ABF2BED7D606}" type="presOf" srcId="{C9A2B3A8-194E-4DE8-97AE-0F1C2CD8BA67}" destId="{9DAB9BB8-72A0-4C2D-AEDF-91F6B8F796FB}" srcOrd="0" destOrd="0" presId="urn:microsoft.com/office/officeart/2005/8/layout/chevron2"/>
    <dgm:cxn modelId="{9894B90A-B9D0-4FE9-BDE3-160FABF4B993}" type="presOf" srcId="{C39027E1-3B83-4CE9-AAB4-6A220EFE7BDB}" destId="{A072136F-533C-4900-8C58-8E3C87749615}" srcOrd="0" destOrd="0" presId="urn:microsoft.com/office/officeart/2005/8/layout/chevron2"/>
    <dgm:cxn modelId="{44E22056-E28E-4B55-9D80-C0C01B5C47D9}" srcId="{494EF240-4D7A-4688-A8C2-8FD26334087C}" destId="{EE2D5F2B-8D72-470C-9A53-185B6F233949}" srcOrd="1" destOrd="0" parTransId="{2D4CD412-C451-4F4C-ADFD-A6338B83BA04}" sibTransId="{136C94DC-BA02-4EC6-AD88-AB653D97D28E}"/>
    <dgm:cxn modelId="{81BA5C6B-DADD-471D-B279-577CC66CDA5C}" srcId="{EE2D5F2B-8D72-470C-9A53-185B6F233949}" destId="{5523F7E2-DBF6-41E9-9528-E1355F817B38}" srcOrd="0" destOrd="0" parTransId="{7FAE0405-29E3-4F7A-9D88-CC4FB1C1B940}" sibTransId="{62E5EB28-580F-4161-8079-4986406015F3}"/>
    <dgm:cxn modelId="{1B0B420B-62BD-4D9C-9BA1-BDC489B9C15C}" type="presOf" srcId="{43E957DB-4B73-4762-8C53-6A5922C869AB}" destId="{8F71C0A2-590F-4CA7-82F6-A91D7C014BAC}" srcOrd="0" destOrd="0" presId="urn:microsoft.com/office/officeart/2005/8/layout/chevron2"/>
    <dgm:cxn modelId="{6863C14D-02BB-4D60-A2F7-74B5BAD4D4C5}" srcId="{494EF240-4D7A-4688-A8C2-8FD26334087C}" destId="{FFE551C5-F274-46CC-9A16-63787A9E2FA4}" srcOrd="3" destOrd="0" parTransId="{69E4EBF7-8CED-420B-B343-F875FC91C555}" sibTransId="{145A8B1B-7CEF-4C96-AF57-A7EAAD449355}"/>
    <dgm:cxn modelId="{E056374F-F6F2-46E2-BFB5-659E7256C1DC}" type="presOf" srcId="{FFE551C5-F274-46CC-9A16-63787A9E2FA4}" destId="{F1980AB0-F480-45E3-A4B4-72B338BC1B3F}" srcOrd="0" destOrd="0" presId="urn:microsoft.com/office/officeart/2005/8/layout/chevron2"/>
    <dgm:cxn modelId="{A93A3B55-187A-46BD-A1D6-5DFE348A1C66}" srcId="{FFE551C5-F274-46CC-9A16-63787A9E2FA4}" destId="{43E957DB-4B73-4762-8C53-6A5922C869AB}" srcOrd="0" destOrd="0" parTransId="{CF1817AD-52B8-455B-B8FD-39EBD35AB01B}" sibTransId="{B908CED8-8012-4ED5-8CA8-AB1E5BB9C263}"/>
    <dgm:cxn modelId="{DE82E410-494A-4BAB-8FD9-01866521CC33}" type="presOf" srcId="{247DE291-E288-4C09-BC02-1DD8F7DDE4B5}" destId="{99A408F2-068C-4816-B56E-CCF1BFDEB720}" srcOrd="0" destOrd="0" presId="urn:microsoft.com/office/officeart/2005/8/layout/chevron2"/>
    <dgm:cxn modelId="{92A6286D-A839-4490-A68E-8DF958A2C262}" type="presOf" srcId="{EE2D5F2B-8D72-470C-9A53-185B6F233949}" destId="{7CF34DEB-A073-4F83-94ED-936336F4E014}" srcOrd="0" destOrd="0" presId="urn:microsoft.com/office/officeart/2005/8/layout/chevron2"/>
    <dgm:cxn modelId="{6AEF5282-25E5-49A7-8A52-A9CF12C2BBFF}" srcId="{494EF240-4D7A-4688-A8C2-8FD26334087C}" destId="{C9A2B3A8-194E-4DE8-97AE-0F1C2CD8BA67}" srcOrd="0" destOrd="0" parTransId="{A91E7320-F383-44B3-A1E8-777899FB1C00}" sibTransId="{FCC34DE7-1DD9-4601-91D7-FEF1EFD9F05D}"/>
    <dgm:cxn modelId="{08536223-202B-4F92-892D-35F176301472}" srcId="{494EF240-4D7A-4688-A8C2-8FD26334087C}" destId="{25239503-3800-4750-A726-B3359F946D1C}" srcOrd="2" destOrd="0" parTransId="{CAB862D5-DA29-4BB8-BF82-910931D6BE3A}" sibTransId="{B5D8EC7F-6CFA-4FF1-8A72-536ED14D514A}"/>
    <dgm:cxn modelId="{22348BF6-0D26-497F-81B6-C3540A0CB746}" srcId="{C9A2B3A8-194E-4DE8-97AE-0F1C2CD8BA67}" destId="{247DE291-E288-4C09-BC02-1DD8F7DDE4B5}" srcOrd="0" destOrd="0" parTransId="{47106615-D463-4EEC-AAD2-494EE11BB37B}" sibTransId="{3A2A71FC-998B-47D9-9843-8D886430829A}"/>
    <dgm:cxn modelId="{C58B09F6-29B5-43E0-BFC5-91AC3B6CE0C1}" type="presOf" srcId="{494EF240-4D7A-4688-A8C2-8FD26334087C}" destId="{F6B7D531-3589-43B1-967D-41D2B3E89514}" srcOrd="0" destOrd="0" presId="urn:microsoft.com/office/officeart/2005/8/layout/chevron2"/>
    <dgm:cxn modelId="{CD4229C6-2D3F-4AA5-9BE4-682D61E3E1E9}" srcId="{25239503-3800-4750-A726-B3359F946D1C}" destId="{C39027E1-3B83-4CE9-AAB4-6A220EFE7BDB}" srcOrd="0" destOrd="0" parTransId="{9A28E988-2FEB-436D-87F8-F83108F94E3B}" sibTransId="{212D60FA-2F98-4173-96CF-28B826EB5DBA}"/>
    <dgm:cxn modelId="{457A2348-9F4D-4386-918F-61B1DFFF6BC2}" type="presParOf" srcId="{F6B7D531-3589-43B1-967D-41D2B3E89514}" destId="{A76DD2F7-6327-491D-ABFC-0C970C1BCF04}" srcOrd="0" destOrd="0" presId="urn:microsoft.com/office/officeart/2005/8/layout/chevron2"/>
    <dgm:cxn modelId="{772B435C-3ACB-420A-95A9-4B360FD25C5A}" type="presParOf" srcId="{A76DD2F7-6327-491D-ABFC-0C970C1BCF04}" destId="{9DAB9BB8-72A0-4C2D-AEDF-91F6B8F796FB}" srcOrd="0" destOrd="0" presId="urn:microsoft.com/office/officeart/2005/8/layout/chevron2"/>
    <dgm:cxn modelId="{A1BC2F7E-7271-4C1E-B3D0-15FBB691DB80}" type="presParOf" srcId="{A76DD2F7-6327-491D-ABFC-0C970C1BCF04}" destId="{99A408F2-068C-4816-B56E-CCF1BFDEB720}" srcOrd="1" destOrd="0" presId="urn:microsoft.com/office/officeart/2005/8/layout/chevron2"/>
    <dgm:cxn modelId="{C74DB1E3-2881-4930-9041-9432EEAC5C18}" type="presParOf" srcId="{F6B7D531-3589-43B1-967D-41D2B3E89514}" destId="{C675AC34-FF01-405A-BC79-800B12D12455}" srcOrd="1" destOrd="0" presId="urn:microsoft.com/office/officeart/2005/8/layout/chevron2"/>
    <dgm:cxn modelId="{F492B30B-CE4F-4860-8CF4-F2EBF4F625ED}" type="presParOf" srcId="{F6B7D531-3589-43B1-967D-41D2B3E89514}" destId="{70DE110A-A724-4EC3-ABB1-25E7E237D06F}" srcOrd="2" destOrd="0" presId="urn:microsoft.com/office/officeart/2005/8/layout/chevron2"/>
    <dgm:cxn modelId="{69E8214C-12E3-4F2E-AFCC-59A3AEF8CD69}" type="presParOf" srcId="{70DE110A-A724-4EC3-ABB1-25E7E237D06F}" destId="{7CF34DEB-A073-4F83-94ED-936336F4E014}" srcOrd="0" destOrd="0" presId="urn:microsoft.com/office/officeart/2005/8/layout/chevron2"/>
    <dgm:cxn modelId="{8095DE38-64B6-4D7D-810C-8DAEAD658CD4}" type="presParOf" srcId="{70DE110A-A724-4EC3-ABB1-25E7E237D06F}" destId="{1F4343FF-FEFE-43CF-8050-F4163038684C}" srcOrd="1" destOrd="0" presId="urn:microsoft.com/office/officeart/2005/8/layout/chevron2"/>
    <dgm:cxn modelId="{E58344B5-4AB1-4BB9-9E7A-40BDFA006ACD}" type="presParOf" srcId="{F6B7D531-3589-43B1-967D-41D2B3E89514}" destId="{D6980D23-9772-4A10-A517-CEDC5580F6CB}" srcOrd="3" destOrd="0" presId="urn:microsoft.com/office/officeart/2005/8/layout/chevron2"/>
    <dgm:cxn modelId="{8C265E52-5F4A-4912-8C95-675D86F0808F}" type="presParOf" srcId="{F6B7D531-3589-43B1-967D-41D2B3E89514}" destId="{D79A202F-C128-4F17-B6C2-06F98DD30376}" srcOrd="4" destOrd="0" presId="urn:microsoft.com/office/officeart/2005/8/layout/chevron2"/>
    <dgm:cxn modelId="{22EF5400-78E1-48F4-9172-290F489A38A8}" type="presParOf" srcId="{D79A202F-C128-4F17-B6C2-06F98DD30376}" destId="{41BE56F9-C05C-4158-810E-167445B06D83}" srcOrd="0" destOrd="0" presId="urn:microsoft.com/office/officeart/2005/8/layout/chevron2"/>
    <dgm:cxn modelId="{EA46044E-5321-4BC7-9C17-E3E49B14A572}" type="presParOf" srcId="{D79A202F-C128-4F17-B6C2-06F98DD30376}" destId="{A072136F-533C-4900-8C58-8E3C87749615}" srcOrd="1" destOrd="0" presId="urn:microsoft.com/office/officeart/2005/8/layout/chevron2"/>
    <dgm:cxn modelId="{7CC399DB-17A2-4572-B8EB-FBB6ACAE8208}" type="presParOf" srcId="{F6B7D531-3589-43B1-967D-41D2B3E89514}" destId="{DBEDDB03-6F7B-4E47-8AA9-4C7A34FEA8E1}" srcOrd="5" destOrd="0" presId="urn:microsoft.com/office/officeart/2005/8/layout/chevron2"/>
    <dgm:cxn modelId="{69711B9A-8ED3-4286-ADE0-A8E55471CF3F}" type="presParOf" srcId="{F6B7D531-3589-43B1-967D-41D2B3E89514}" destId="{04FFB883-2A2A-4E16-9D43-0E78048B11A7}" srcOrd="6" destOrd="0" presId="urn:microsoft.com/office/officeart/2005/8/layout/chevron2"/>
    <dgm:cxn modelId="{6B64542C-51EE-4B05-A55F-14E902D74B35}" type="presParOf" srcId="{04FFB883-2A2A-4E16-9D43-0E78048B11A7}" destId="{F1980AB0-F480-45E3-A4B4-72B338BC1B3F}" srcOrd="0" destOrd="0" presId="urn:microsoft.com/office/officeart/2005/8/layout/chevron2"/>
    <dgm:cxn modelId="{FA8996F9-F94D-4545-8EB5-DB22E6110D97}" type="presParOf" srcId="{04FFB883-2A2A-4E16-9D43-0E78048B11A7}" destId="{8F71C0A2-590F-4CA7-82F6-A91D7C014BA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B66DCC-51D3-44F4-9625-06EF03385BC8}"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US"/>
        </a:p>
      </dgm:t>
    </dgm:pt>
    <dgm:pt modelId="{2A4C46D9-742F-463E-B3C5-BE34C2228D2F}">
      <dgm:prSet custT="1"/>
      <dgm:spPr/>
      <dgm:t>
        <a:bodyPr/>
        <a:lstStyle/>
        <a:p>
          <a:pPr rtl="0"/>
          <a:r>
            <a:rPr lang="en-US" altLang="ja-JP" sz="2400" dirty="0" smtClean="0">
              <a:latin typeface="+mj-ea"/>
              <a:ea typeface="+mj-ea"/>
            </a:rPr>
            <a:t>①</a:t>
          </a:r>
          <a:r>
            <a:rPr lang="ja-JP" altLang="en-US" sz="2400" dirty="0" smtClean="0">
              <a:latin typeface="+mj-ea"/>
              <a:ea typeface="+mj-ea"/>
            </a:rPr>
            <a:t>メモを取るポイントを、　あらかじめ伝えておく。</a:t>
          </a:r>
          <a:endParaRPr lang="en-US" sz="2400" dirty="0">
            <a:latin typeface="+mj-ea"/>
            <a:ea typeface="+mj-ea"/>
          </a:endParaRPr>
        </a:p>
      </dgm:t>
    </dgm:pt>
    <dgm:pt modelId="{F8EBB6B9-B67C-4442-8EA5-68AE31D0E8F5}" type="parTrans" cxnId="{29206782-ABB2-47E8-B59B-90102304627A}">
      <dgm:prSet/>
      <dgm:spPr/>
      <dgm:t>
        <a:bodyPr/>
        <a:lstStyle/>
        <a:p>
          <a:endParaRPr lang="en-US"/>
        </a:p>
      </dgm:t>
    </dgm:pt>
    <dgm:pt modelId="{E582F6BD-A0FA-4849-93F9-3831489ED931}" type="sibTrans" cxnId="{29206782-ABB2-47E8-B59B-90102304627A}">
      <dgm:prSet/>
      <dgm:spPr/>
      <dgm:t>
        <a:bodyPr/>
        <a:lstStyle/>
        <a:p>
          <a:endParaRPr lang="en-US"/>
        </a:p>
      </dgm:t>
    </dgm:pt>
    <dgm:pt modelId="{885FDABA-0810-4FEF-8FFC-188E70FF3C6A}">
      <dgm:prSet custT="1"/>
      <dgm:spPr/>
      <dgm:t>
        <a:bodyPr/>
        <a:lstStyle/>
        <a:p>
          <a:pPr rtl="0"/>
          <a:r>
            <a:rPr lang="en-US" altLang="ja-JP" sz="2400" dirty="0" smtClean="0">
              <a:latin typeface="+mj-ea"/>
              <a:ea typeface="+mj-ea"/>
            </a:rPr>
            <a:t>②</a:t>
          </a:r>
          <a:r>
            <a:rPr lang="ja-JP" altLang="en-US" sz="2400" dirty="0" smtClean="0">
              <a:latin typeface="+mj-ea"/>
              <a:ea typeface="+mj-ea"/>
            </a:rPr>
            <a:t>多動傾向の子はモデルになる子の隣に座らせる。</a:t>
          </a:r>
          <a:endParaRPr lang="en-US" sz="2400" dirty="0">
            <a:latin typeface="+mj-ea"/>
            <a:ea typeface="+mj-ea"/>
          </a:endParaRPr>
        </a:p>
      </dgm:t>
    </dgm:pt>
    <dgm:pt modelId="{3AAF5A73-A650-493A-8A44-065BAE7288A1}" type="parTrans" cxnId="{45A93FC6-FD93-465F-BF2A-FAF1084B85E2}">
      <dgm:prSet/>
      <dgm:spPr/>
      <dgm:t>
        <a:bodyPr/>
        <a:lstStyle/>
        <a:p>
          <a:endParaRPr lang="en-US"/>
        </a:p>
      </dgm:t>
    </dgm:pt>
    <dgm:pt modelId="{9F257F58-6F41-443D-AED3-EA391A9988D1}" type="sibTrans" cxnId="{45A93FC6-FD93-465F-BF2A-FAF1084B85E2}">
      <dgm:prSet/>
      <dgm:spPr/>
      <dgm:t>
        <a:bodyPr/>
        <a:lstStyle/>
        <a:p>
          <a:endParaRPr lang="en-US"/>
        </a:p>
      </dgm:t>
    </dgm:pt>
    <dgm:pt modelId="{2EEEDC69-D365-4910-88C0-20C26878978F}">
      <dgm:prSet custT="1"/>
      <dgm:spPr/>
      <dgm:t>
        <a:bodyPr/>
        <a:lstStyle/>
        <a:p>
          <a:pPr rtl="0"/>
          <a:r>
            <a:rPr lang="en-US" altLang="ja-JP" sz="2400" dirty="0" smtClean="0">
              <a:latin typeface="+mj-ea"/>
              <a:ea typeface="+mj-ea"/>
            </a:rPr>
            <a:t>③</a:t>
          </a:r>
          <a:r>
            <a:rPr lang="ja-JP" altLang="en-US" sz="2400" dirty="0" smtClean="0">
              <a:latin typeface="+mj-ea"/>
              <a:ea typeface="+mj-ea"/>
            </a:rPr>
            <a:t>私語をしてしまう子には「</a:t>
          </a:r>
          <a:r>
            <a:rPr lang="en-US" altLang="ja-JP" sz="2400" dirty="0" smtClean="0">
              <a:latin typeface="+mj-ea"/>
              <a:ea typeface="+mj-ea"/>
            </a:rPr>
            <a:t>〜</a:t>
          </a:r>
          <a:r>
            <a:rPr lang="ja-JP" altLang="en-US" sz="2400" dirty="0" smtClean="0">
              <a:latin typeface="+mj-ea"/>
              <a:ea typeface="+mj-ea"/>
            </a:rPr>
            <a:t>時に終わるから静かに聞こうね」とメモを渡す。</a:t>
          </a:r>
          <a:endParaRPr lang="en-US" sz="2400" dirty="0">
            <a:latin typeface="+mj-ea"/>
            <a:ea typeface="+mj-ea"/>
          </a:endParaRPr>
        </a:p>
      </dgm:t>
    </dgm:pt>
    <dgm:pt modelId="{6BCA4C52-4A08-4D25-9E21-CF24D311DF43}" type="parTrans" cxnId="{F8055DC5-B559-4DB8-95A8-23B8CCE7BD5C}">
      <dgm:prSet/>
      <dgm:spPr/>
      <dgm:t>
        <a:bodyPr/>
        <a:lstStyle/>
        <a:p>
          <a:endParaRPr lang="en-US"/>
        </a:p>
      </dgm:t>
    </dgm:pt>
    <dgm:pt modelId="{78D821DB-D695-43AC-8318-B3286C6F6EBF}" type="sibTrans" cxnId="{F8055DC5-B559-4DB8-95A8-23B8CCE7BD5C}">
      <dgm:prSet/>
      <dgm:spPr/>
      <dgm:t>
        <a:bodyPr/>
        <a:lstStyle/>
        <a:p>
          <a:endParaRPr lang="en-US"/>
        </a:p>
      </dgm:t>
    </dgm:pt>
    <dgm:pt modelId="{361C98BD-3F7A-47C7-AA33-25587539437A}" type="pres">
      <dgm:prSet presAssocID="{8FB66DCC-51D3-44F4-9625-06EF03385BC8}" presName="rootnode" presStyleCnt="0">
        <dgm:presLayoutVars>
          <dgm:chMax/>
          <dgm:chPref/>
          <dgm:dir/>
          <dgm:animLvl val="lvl"/>
        </dgm:presLayoutVars>
      </dgm:prSet>
      <dgm:spPr/>
      <dgm:t>
        <a:bodyPr/>
        <a:lstStyle/>
        <a:p>
          <a:endParaRPr lang="en-US"/>
        </a:p>
      </dgm:t>
    </dgm:pt>
    <dgm:pt modelId="{C8A84E7F-001A-4C8B-9ACF-7DAFCC3F1936}" type="pres">
      <dgm:prSet presAssocID="{2A4C46D9-742F-463E-B3C5-BE34C2228D2F}" presName="composite" presStyleCnt="0"/>
      <dgm:spPr/>
    </dgm:pt>
    <dgm:pt modelId="{A661B61F-F9A4-4016-BC6A-C269ACC4AB11}" type="pres">
      <dgm:prSet presAssocID="{2A4C46D9-742F-463E-B3C5-BE34C2228D2F}" presName="LShape" presStyleLbl="alignNode1" presStyleIdx="0" presStyleCnt="5"/>
      <dgm:spPr/>
    </dgm:pt>
    <dgm:pt modelId="{25FFD674-1A31-4028-8AA1-D411CD7E3F75}" type="pres">
      <dgm:prSet presAssocID="{2A4C46D9-742F-463E-B3C5-BE34C2228D2F}" presName="ParentText" presStyleLbl="revTx" presStyleIdx="0" presStyleCnt="3">
        <dgm:presLayoutVars>
          <dgm:chMax val="0"/>
          <dgm:chPref val="0"/>
          <dgm:bulletEnabled val="1"/>
        </dgm:presLayoutVars>
      </dgm:prSet>
      <dgm:spPr/>
      <dgm:t>
        <a:bodyPr/>
        <a:lstStyle/>
        <a:p>
          <a:endParaRPr lang="en-US"/>
        </a:p>
      </dgm:t>
    </dgm:pt>
    <dgm:pt modelId="{B07CC60A-4BC7-43DC-88C9-3E287B1EE487}" type="pres">
      <dgm:prSet presAssocID="{2A4C46D9-742F-463E-B3C5-BE34C2228D2F}" presName="Triangle" presStyleLbl="alignNode1" presStyleIdx="1" presStyleCnt="5"/>
      <dgm:spPr/>
    </dgm:pt>
    <dgm:pt modelId="{3D6A9449-28F8-405B-A9F4-E108D104C83C}" type="pres">
      <dgm:prSet presAssocID="{E582F6BD-A0FA-4849-93F9-3831489ED931}" presName="sibTrans" presStyleCnt="0"/>
      <dgm:spPr/>
    </dgm:pt>
    <dgm:pt modelId="{993A1664-E74F-407E-92EC-A0F9534C1D42}" type="pres">
      <dgm:prSet presAssocID="{E582F6BD-A0FA-4849-93F9-3831489ED931}" presName="space" presStyleCnt="0"/>
      <dgm:spPr/>
    </dgm:pt>
    <dgm:pt modelId="{904D122A-75B5-4078-9A9F-0D285991AA45}" type="pres">
      <dgm:prSet presAssocID="{885FDABA-0810-4FEF-8FFC-188E70FF3C6A}" presName="composite" presStyleCnt="0"/>
      <dgm:spPr/>
    </dgm:pt>
    <dgm:pt modelId="{49430E96-A880-4AF1-8199-0039DB0A40BF}" type="pres">
      <dgm:prSet presAssocID="{885FDABA-0810-4FEF-8FFC-188E70FF3C6A}" presName="LShape" presStyleLbl="alignNode1" presStyleIdx="2" presStyleCnt="5"/>
      <dgm:spPr/>
    </dgm:pt>
    <dgm:pt modelId="{BD900B4F-046F-474C-94ED-6CDAA6354009}" type="pres">
      <dgm:prSet presAssocID="{885FDABA-0810-4FEF-8FFC-188E70FF3C6A}" presName="ParentText" presStyleLbl="revTx" presStyleIdx="1" presStyleCnt="3">
        <dgm:presLayoutVars>
          <dgm:chMax val="0"/>
          <dgm:chPref val="0"/>
          <dgm:bulletEnabled val="1"/>
        </dgm:presLayoutVars>
      </dgm:prSet>
      <dgm:spPr/>
      <dgm:t>
        <a:bodyPr/>
        <a:lstStyle/>
        <a:p>
          <a:endParaRPr lang="en-US"/>
        </a:p>
      </dgm:t>
    </dgm:pt>
    <dgm:pt modelId="{19AEECCB-7485-44E7-BE2D-71C16C77358A}" type="pres">
      <dgm:prSet presAssocID="{885FDABA-0810-4FEF-8FFC-188E70FF3C6A}" presName="Triangle" presStyleLbl="alignNode1" presStyleIdx="3" presStyleCnt="5"/>
      <dgm:spPr/>
    </dgm:pt>
    <dgm:pt modelId="{0091B20B-C4E4-4E44-B933-BFC36245A6F9}" type="pres">
      <dgm:prSet presAssocID="{9F257F58-6F41-443D-AED3-EA391A9988D1}" presName="sibTrans" presStyleCnt="0"/>
      <dgm:spPr/>
    </dgm:pt>
    <dgm:pt modelId="{D9345555-1201-4606-8097-29A9FC71736C}" type="pres">
      <dgm:prSet presAssocID="{9F257F58-6F41-443D-AED3-EA391A9988D1}" presName="space" presStyleCnt="0"/>
      <dgm:spPr/>
    </dgm:pt>
    <dgm:pt modelId="{F812DFC9-E4B9-4078-9E07-1F7B5B29407E}" type="pres">
      <dgm:prSet presAssocID="{2EEEDC69-D365-4910-88C0-20C26878978F}" presName="composite" presStyleCnt="0"/>
      <dgm:spPr/>
    </dgm:pt>
    <dgm:pt modelId="{38E7FA18-967A-4323-8C8A-C76A8B22A814}" type="pres">
      <dgm:prSet presAssocID="{2EEEDC69-D365-4910-88C0-20C26878978F}" presName="LShape" presStyleLbl="alignNode1" presStyleIdx="4" presStyleCnt="5"/>
      <dgm:spPr/>
    </dgm:pt>
    <dgm:pt modelId="{BD0A4A39-A66A-4555-87D5-C68B4811A311}" type="pres">
      <dgm:prSet presAssocID="{2EEEDC69-D365-4910-88C0-20C26878978F}" presName="ParentText" presStyleLbl="revTx" presStyleIdx="2" presStyleCnt="3">
        <dgm:presLayoutVars>
          <dgm:chMax val="0"/>
          <dgm:chPref val="0"/>
          <dgm:bulletEnabled val="1"/>
        </dgm:presLayoutVars>
      </dgm:prSet>
      <dgm:spPr/>
      <dgm:t>
        <a:bodyPr/>
        <a:lstStyle/>
        <a:p>
          <a:endParaRPr lang="en-US"/>
        </a:p>
      </dgm:t>
    </dgm:pt>
  </dgm:ptLst>
  <dgm:cxnLst>
    <dgm:cxn modelId="{9AD58911-BADC-4188-A16D-879513C8E623}" type="presOf" srcId="{2A4C46D9-742F-463E-B3C5-BE34C2228D2F}" destId="{25FFD674-1A31-4028-8AA1-D411CD7E3F75}" srcOrd="0" destOrd="0" presId="urn:microsoft.com/office/officeart/2009/3/layout/StepUpProcess"/>
    <dgm:cxn modelId="{0338D20E-4871-47AA-8FB9-9CE13E419060}" type="presOf" srcId="{2EEEDC69-D365-4910-88C0-20C26878978F}" destId="{BD0A4A39-A66A-4555-87D5-C68B4811A311}" srcOrd="0" destOrd="0" presId="urn:microsoft.com/office/officeart/2009/3/layout/StepUpProcess"/>
    <dgm:cxn modelId="{45A93FC6-FD93-465F-BF2A-FAF1084B85E2}" srcId="{8FB66DCC-51D3-44F4-9625-06EF03385BC8}" destId="{885FDABA-0810-4FEF-8FFC-188E70FF3C6A}" srcOrd="1" destOrd="0" parTransId="{3AAF5A73-A650-493A-8A44-065BAE7288A1}" sibTransId="{9F257F58-6F41-443D-AED3-EA391A9988D1}"/>
    <dgm:cxn modelId="{F8055DC5-B559-4DB8-95A8-23B8CCE7BD5C}" srcId="{8FB66DCC-51D3-44F4-9625-06EF03385BC8}" destId="{2EEEDC69-D365-4910-88C0-20C26878978F}" srcOrd="2" destOrd="0" parTransId="{6BCA4C52-4A08-4D25-9E21-CF24D311DF43}" sibTransId="{78D821DB-D695-43AC-8318-B3286C6F6EBF}"/>
    <dgm:cxn modelId="{29206782-ABB2-47E8-B59B-90102304627A}" srcId="{8FB66DCC-51D3-44F4-9625-06EF03385BC8}" destId="{2A4C46D9-742F-463E-B3C5-BE34C2228D2F}" srcOrd="0" destOrd="0" parTransId="{F8EBB6B9-B67C-4442-8EA5-68AE31D0E8F5}" sibTransId="{E582F6BD-A0FA-4849-93F9-3831489ED931}"/>
    <dgm:cxn modelId="{4BA73520-16B4-49C7-A2CC-6563A3939EE5}" type="presOf" srcId="{885FDABA-0810-4FEF-8FFC-188E70FF3C6A}" destId="{BD900B4F-046F-474C-94ED-6CDAA6354009}" srcOrd="0" destOrd="0" presId="urn:microsoft.com/office/officeart/2009/3/layout/StepUpProcess"/>
    <dgm:cxn modelId="{DB98F276-A3B2-4301-BA82-BE97198A69A7}" type="presOf" srcId="{8FB66DCC-51D3-44F4-9625-06EF03385BC8}" destId="{361C98BD-3F7A-47C7-AA33-25587539437A}" srcOrd="0" destOrd="0" presId="urn:microsoft.com/office/officeart/2009/3/layout/StepUpProcess"/>
    <dgm:cxn modelId="{B4071797-6EF1-45F3-B00C-7B33E22DE08A}" type="presParOf" srcId="{361C98BD-3F7A-47C7-AA33-25587539437A}" destId="{C8A84E7F-001A-4C8B-9ACF-7DAFCC3F1936}" srcOrd="0" destOrd="0" presId="urn:microsoft.com/office/officeart/2009/3/layout/StepUpProcess"/>
    <dgm:cxn modelId="{2651BAEF-31C9-477D-A1E7-7E0BCFBF524A}" type="presParOf" srcId="{C8A84E7F-001A-4C8B-9ACF-7DAFCC3F1936}" destId="{A661B61F-F9A4-4016-BC6A-C269ACC4AB11}" srcOrd="0" destOrd="0" presId="urn:microsoft.com/office/officeart/2009/3/layout/StepUpProcess"/>
    <dgm:cxn modelId="{FB2B8AD8-F341-4DA8-9584-08282551960C}" type="presParOf" srcId="{C8A84E7F-001A-4C8B-9ACF-7DAFCC3F1936}" destId="{25FFD674-1A31-4028-8AA1-D411CD7E3F75}" srcOrd="1" destOrd="0" presId="urn:microsoft.com/office/officeart/2009/3/layout/StepUpProcess"/>
    <dgm:cxn modelId="{370D4B1D-8061-427B-8527-2F6905126C30}" type="presParOf" srcId="{C8A84E7F-001A-4C8B-9ACF-7DAFCC3F1936}" destId="{B07CC60A-4BC7-43DC-88C9-3E287B1EE487}" srcOrd="2" destOrd="0" presId="urn:microsoft.com/office/officeart/2009/3/layout/StepUpProcess"/>
    <dgm:cxn modelId="{8EED1C18-259E-4FC1-954B-13D8F6FF1163}" type="presParOf" srcId="{361C98BD-3F7A-47C7-AA33-25587539437A}" destId="{3D6A9449-28F8-405B-A9F4-E108D104C83C}" srcOrd="1" destOrd="0" presId="urn:microsoft.com/office/officeart/2009/3/layout/StepUpProcess"/>
    <dgm:cxn modelId="{22C81351-D93A-4EAA-9690-A90400B6A36D}" type="presParOf" srcId="{3D6A9449-28F8-405B-A9F4-E108D104C83C}" destId="{993A1664-E74F-407E-92EC-A0F9534C1D42}" srcOrd="0" destOrd="0" presId="urn:microsoft.com/office/officeart/2009/3/layout/StepUpProcess"/>
    <dgm:cxn modelId="{68A1BC43-DF63-4BB7-BE0B-72D08EE4F698}" type="presParOf" srcId="{361C98BD-3F7A-47C7-AA33-25587539437A}" destId="{904D122A-75B5-4078-9A9F-0D285991AA45}" srcOrd="2" destOrd="0" presId="urn:microsoft.com/office/officeart/2009/3/layout/StepUpProcess"/>
    <dgm:cxn modelId="{DC1EFB94-D5CF-49E3-BD52-A8A6B783992D}" type="presParOf" srcId="{904D122A-75B5-4078-9A9F-0D285991AA45}" destId="{49430E96-A880-4AF1-8199-0039DB0A40BF}" srcOrd="0" destOrd="0" presId="urn:microsoft.com/office/officeart/2009/3/layout/StepUpProcess"/>
    <dgm:cxn modelId="{13A84D59-2076-49D2-AF6D-2A5518814191}" type="presParOf" srcId="{904D122A-75B5-4078-9A9F-0D285991AA45}" destId="{BD900B4F-046F-474C-94ED-6CDAA6354009}" srcOrd="1" destOrd="0" presId="urn:microsoft.com/office/officeart/2009/3/layout/StepUpProcess"/>
    <dgm:cxn modelId="{2E76DA7A-FC59-4A1B-85B7-708AE71865E4}" type="presParOf" srcId="{904D122A-75B5-4078-9A9F-0D285991AA45}" destId="{19AEECCB-7485-44E7-BE2D-71C16C77358A}" srcOrd="2" destOrd="0" presId="urn:microsoft.com/office/officeart/2009/3/layout/StepUpProcess"/>
    <dgm:cxn modelId="{9B92C596-6BDE-4F93-90ED-342BCDA152BD}" type="presParOf" srcId="{361C98BD-3F7A-47C7-AA33-25587539437A}" destId="{0091B20B-C4E4-4E44-B933-BFC36245A6F9}" srcOrd="3" destOrd="0" presId="urn:microsoft.com/office/officeart/2009/3/layout/StepUpProcess"/>
    <dgm:cxn modelId="{DFDABB3E-E87A-448E-9542-8E0D85D51543}" type="presParOf" srcId="{0091B20B-C4E4-4E44-B933-BFC36245A6F9}" destId="{D9345555-1201-4606-8097-29A9FC71736C}" srcOrd="0" destOrd="0" presId="urn:microsoft.com/office/officeart/2009/3/layout/StepUpProcess"/>
    <dgm:cxn modelId="{BD8E335B-B0AE-4482-9147-1BFE504964F6}" type="presParOf" srcId="{361C98BD-3F7A-47C7-AA33-25587539437A}" destId="{F812DFC9-E4B9-4078-9E07-1F7B5B29407E}" srcOrd="4" destOrd="0" presId="urn:microsoft.com/office/officeart/2009/3/layout/StepUpProcess"/>
    <dgm:cxn modelId="{5B9DE911-29E4-4C07-B638-8410896F366C}" type="presParOf" srcId="{F812DFC9-E4B9-4078-9E07-1F7B5B29407E}" destId="{38E7FA18-967A-4323-8C8A-C76A8B22A814}" srcOrd="0" destOrd="0" presId="urn:microsoft.com/office/officeart/2009/3/layout/StepUpProcess"/>
    <dgm:cxn modelId="{300D55D8-8622-4A77-950F-4690AB481955}" type="presParOf" srcId="{F812DFC9-E4B9-4078-9E07-1F7B5B29407E}" destId="{BD0A4A39-A66A-4555-87D5-C68B4811A31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899DA-8DA2-4653-9508-FDCA688B92F9}">
      <dsp:nvSpPr>
        <dsp:cNvPr id="0" name=""/>
        <dsp:cNvSpPr/>
      </dsp:nvSpPr>
      <dsp:spPr>
        <a:xfrm>
          <a:off x="1743076" y="666466"/>
          <a:ext cx="3714750" cy="371516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ja-JP" altLang="en-US" sz="4400" kern="1200" dirty="0" smtClean="0"/>
            <a:t>やりたいこと</a:t>
          </a:r>
          <a:endParaRPr lang="en-US" sz="4800" kern="1200" dirty="0"/>
        </a:p>
      </dsp:txBody>
      <dsp:txXfrm>
        <a:off x="2287089" y="1210540"/>
        <a:ext cx="2626724" cy="2627019"/>
      </dsp:txXfrm>
    </dsp:sp>
    <dsp:sp modelId="{B667B78B-AFE7-4B4C-8CBD-DC8D5BE87D8E}">
      <dsp:nvSpPr>
        <dsp:cNvPr id="0" name=""/>
        <dsp:cNvSpPr/>
      </dsp:nvSpPr>
      <dsp:spPr>
        <a:xfrm>
          <a:off x="4648202" y="228600"/>
          <a:ext cx="413004" cy="41318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F0E2C-184E-43F0-944A-9DEC1A49A8DC}">
      <dsp:nvSpPr>
        <dsp:cNvPr id="0" name=""/>
        <dsp:cNvSpPr/>
      </dsp:nvSpPr>
      <dsp:spPr>
        <a:xfrm>
          <a:off x="2057400" y="457200"/>
          <a:ext cx="299466" cy="299470"/>
        </a:xfrm>
        <a:prstGeom prst="ellipse">
          <a:avLst/>
        </a:prstGeom>
        <a:solidFill>
          <a:schemeClr val="accent3">
            <a:hueOff val="-1359430"/>
            <a:satOff val="6"/>
            <a:lumOff val="7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46AD5-F1FD-431D-A28E-0DA540003289}">
      <dsp:nvSpPr>
        <dsp:cNvPr id="0" name=""/>
        <dsp:cNvSpPr/>
      </dsp:nvSpPr>
      <dsp:spPr>
        <a:xfrm>
          <a:off x="5486400" y="2209800"/>
          <a:ext cx="299466" cy="299470"/>
        </a:xfrm>
        <a:prstGeom prst="ellipse">
          <a:avLst/>
        </a:prstGeom>
        <a:solidFill>
          <a:schemeClr val="accent3">
            <a:hueOff val="-2718859"/>
            <a:satOff val="13"/>
            <a:lumOff val="15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61B1A-B2F9-4D46-9B61-40915E57A367}">
      <dsp:nvSpPr>
        <dsp:cNvPr id="0" name=""/>
        <dsp:cNvSpPr/>
      </dsp:nvSpPr>
      <dsp:spPr>
        <a:xfrm>
          <a:off x="5943599" y="2590800"/>
          <a:ext cx="413004" cy="413182"/>
        </a:xfrm>
        <a:prstGeom prst="ellipse">
          <a:avLst/>
        </a:prstGeom>
        <a:solidFill>
          <a:schemeClr val="accent3">
            <a:hueOff val="-4078289"/>
            <a:satOff val="19"/>
            <a:lumOff val="22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32C8D-959B-4ACD-A5F5-53D797076980}">
      <dsp:nvSpPr>
        <dsp:cNvPr id="0" name=""/>
        <dsp:cNvSpPr/>
      </dsp:nvSpPr>
      <dsp:spPr>
        <a:xfrm>
          <a:off x="1295399" y="2133600"/>
          <a:ext cx="299466" cy="299470"/>
        </a:xfrm>
        <a:prstGeom prst="ellipse">
          <a:avLst/>
        </a:prstGeom>
        <a:solidFill>
          <a:schemeClr val="accent3">
            <a:hueOff val="-5437719"/>
            <a:satOff val="26"/>
            <a:lumOff val="30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B45297-1C2C-4A9C-AB80-52CEF5C0F3A9}">
      <dsp:nvSpPr>
        <dsp:cNvPr id="0" name=""/>
        <dsp:cNvSpPr/>
      </dsp:nvSpPr>
      <dsp:spPr>
        <a:xfrm>
          <a:off x="1295401" y="3352800"/>
          <a:ext cx="299466" cy="299470"/>
        </a:xfrm>
        <a:prstGeom prst="ellipse">
          <a:avLst/>
        </a:prstGeom>
        <a:solidFill>
          <a:schemeClr val="accent3">
            <a:hueOff val="-6797148"/>
            <a:satOff val="32"/>
            <a:lumOff val="37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E4AA1-72CA-4DD5-A9B4-F41CEB2506A7}">
      <dsp:nvSpPr>
        <dsp:cNvPr id="0" name=""/>
        <dsp:cNvSpPr/>
      </dsp:nvSpPr>
      <dsp:spPr>
        <a:xfrm>
          <a:off x="521965" y="761981"/>
          <a:ext cx="2758443" cy="1143023"/>
        </a:xfrm>
        <a:prstGeom prst="rect">
          <a:avLst/>
        </a:prstGeom>
        <a:solidFill>
          <a:schemeClr val="accent3">
            <a:hueOff val="-8156578"/>
            <a:satOff val="39"/>
            <a:lumOff val="45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ja-JP" altLang="en-US" sz="3900" kern="1200" dirty="0" smtClean="0"/>
            <a:t>こだわり</a:t>
          </a:r>
          <a:endParaRPr lang="en-US" sz="3900" kern="1200" dirty="0"/>
        </a:p>
      </dsp:txBody>
      <dsp:txXfrm>
        <a:off x="521965" y="761981"/>
        <a:ext cx="2758443" cy="1143023"/>
      </dsp:txXfrm>
    </dsp:sp>
    <dsp:sp modelId="{7C1567F0-D696-4052-89D3-AEF26A6A78CE}">
      <dsp:nvSpPr>
        <dsp:cNvPr id="0" name=""/>
        <dsp:cNvSpPr/>
      </dsp:nvSpPr>
      <dsp:spPr>
        <a:xfrm>
          <a:off x="3733799" y="1219200"/>
          <a:ext cx="413004" cy="413182"/>
        </a:xfrm>
        <a:prstGeom prst="rect">
          <a:avLst/>
        </a:prstGeom>
        <a:solidFill>
          <a:schemeClr val="accent3">
            <a:hueOff val="-9516008"/>
            <a:satOff val="45"/>
            <a:lumOff val="52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4F46FA-3588-4DD9-9B52-8920F28EC952}">
      <dsp:nvSpPr>
        <dsp:cNvPr id="0" name=""/>
        <dsp:cNvSpPr/>
      </dsp:nvSpPr>
      <dsp:spPr>
        <a:xfrm>
          <a:off x="1447800" y="2529658"/>
          <a:ext cx="1508761" cy="746939"/>
        </a:xfrm>
        <a:prstGeom prst="rect">
          <a:avLst/>
        </a:prstGeom>
        <a:solidFill>
          <a:schemeClr val="accent3">
            <a:hueOff val="-10875438"/>
            <a:satOff val="51"/>
            <a:lumOff val="60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8B8FD-4E28-4A5C-9975-487D6FAE8D06}">
      <dsp:nvSpPr>
        <dsp:cNvPr id="0" name=""/>
        <dsp:cNvSpPr/>
      </dsp:nvSpPr>
      <dsp:spPr>
        <a:xfrm>
          <a:off x="4343402" y="228599"/>
          <a:ext cx="2360679" cy="2438821"/>
        </a:xfrm>
        <a:prstGeom prst="irregularSeal1">
          <a:avLst/>
        </a:prstGeom>
        <a:solidFill>
          <a:schemeClr val="accent3">
            <a:hueOff val="-12234867"/>
            <a:satOff val="58"/>
            <a:lumOff val="68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ja-JP" altLang="en-US" sz="3900" kern="1200" dirty="0" smtClean="0"/>
            <a:t>刺激</a:t>
          </a:r>
          <a:endParaRPr lang="en-US" sz="3900" kern="1200" dirty="0"/>
        </a:p>
      </dsp:txBody>
      <dsp:txXfrm>
        <a:off x="4849090" y="942180"/>
        <a:ext cx="1319685" cy="860023"/>
      </dsp:txXfrm>
    </dsp:sp>
    <dsp:sp modelId="{699D57FA-D586-425F-AF77-900362F177AB}">
      <dsp:nvSpPr>
        <dsp:cNvPr id="0" name=""/>
        <dsp:cNvSpPr/>
      </dsp:nvSpPr>
      <dsp:spPr>
        <a:xfrm>
          <a:off x="1752601" y="3301960"/>
          <a:ext cx="1283979" cy="965239"/>
        </a:xfrm>
        <a:prstGeom prst="irregularSeal1">
          <a:avLst/>
        </a:prstGeom>
        <a:solidFill>
          <a:schemeClr val="accent3">
            <a:hueOff val="-13594297"/>
            <a:satOff val="64"/>
            <a:lumOff val="75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9BFF0-7993-4E10-A042-6D1A05BE5502}">
      <dsp:nvSpPr>
        <dsp:cNvPr id="0" name=""/>
        <dsp:cNvSpPr/>
      </dsp:nvSpPr>
      <dsp:spPr>
        <a:xfrm>
          <a:off x="3352802" y="1600200"/>
          <a:ext cx="299466" cy="299470"/>
        </a:xfrm>
        <a:prstGeom prst="irregularSeal2">
          <a:avLst/>
        </a:prstGeom>
        <a:solidFill>
          <a:schemeClr val="accent3">
            <a:hueOff val="-14953727"/>
            <a:satOff val="71"/>
            <a:lumOff val="83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4A55B-D84B-442E-B29D-87B51524401B}">
      <dsp:nvSpPr>
        <dsp:cNvPr id="0" name=""/>
        <dsp:cNvSpPr/>
      </dsp:nvSpPr>
      <dsp:spPr>
        <a:xfrm>
          <a:off x="3886199" y="533402"/>
          <a:ext cx="604265" cy="604268"/>
        </a:xfrm>
        <a:prstGeom prst="irregularSeal2">
          <a:avLst/>
        </a:prstGeom>
        <a:solidFill>
          <a:schemeClr val="accent3">
            <a:hueOff val="-16313156"/>
            <a:satOff val="77"/>
            <a:lumOff val="90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841FB-2652-42F1-984E-12C63507D358}">
      <dsp:nvSpPr>
        <dsp:cNvPr id="0" name=""/>
        <dsp:cNvSpPr/>
      </dsp:nvSpPr>
      <dsp:spPr>
        <a:xfrm>
          <a:off x="4114801" y="2667002"/>
          <a:ext cx="1903471" cy="1829244"/>
        </a:xfrm>
        <a:prstGeom prst="ellipse">
          <a:avLst/>
        </a:prstGeom>
        <a:solidFill>
          <a:schemeClr val="accent3">
            <a:hueOff val="-17672585"/>
            <a:satOff val="84"/>
            <a:lumOff val="98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ja-JP" altLang="en-US" sz="3800" kern="1200" dirty="0" smtClean="0">
              <a:solidFill>
                <a:srgbClr val="FF0000"/>
              </a:solidFill>
            </a:rPr>
            <a:t>不安</a:t>
          </a:r>
          <a:endParaRPr lang="en-US" sz="3800" kern="1200" dirty="0">
            <a:solidFill>
              <a:srgbClr val="FF0000"/>
            </a:solidFill>
          </a:endParaRPr>
        </a:p>
      </dsp:txBody>
      <dsp:txXfrm>
        <a:off x="4393558" y="2934889"/>
        <a:ext cx="1345957" cy="1293470"/>
      </dsp:txXfrm>
    </dsp:sp>
    <dsp:sp modelId="{DCE70E50-4C6D-447A-B11A-0770269B21C7}">
      <dsp:nvSpPr>
        <dsp:cNvPr id="0" name=""/>
        <dsp:cNvSpPr/>
      </dsp:nvSpPr>
      <dsp:spPr>
        <a:xfrm>
          <a:off x="3124201" y="3200399"/>
          <a:ext cx="827529" cy="760385"/>
        </a:xfrm>
        <a:prstGeom prst="ellipse">
          <a:avLst/>
        </a:prstGeom>
        <a:solidFill>
          <a:schemeClr val="accent3">
            <a:hueOff val="-19032015"/>
            <a:satOff val="90"/>
            <a:lumOff val="105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B9BB8-72A0-4C2D-AEDF-91F6B8F796FB}">
      <dsp:nvSpPr>
        <dsp:cNvPr id="0" name=""/>
        <dsp:cNvSpPr/>
      </dsp:nvSpPr>
      <dsp:spPr>
        <a:xfrm rot="5400000">
          <a:off x="-185056" y="186032"/>
          <a:ext cx="1233710" cy="86359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lvl="0" algn="ctr" defTabSz="1066800">
            <a:lnSpc>
              <a:spcPct val="90000"/>
            </a:lnSpc>
            <a:spcBef>
              <a:spcPct val="0"/>
            </a:spcBef>
            <a:spcAft>
              <a:spcPct val="35000"/>
            </a:spcAft>
          </a:pPr>
          <a:r>
            <a:rPr lang="ja-JP" altLang="en-US" sz="2400" kern="1200" dirty="0" smtClean="0"/>
            <a:t>１</a:t>
          </a:r>
          <a:endParaRPr lang="en-US" sz="2400" kern="1200" dirty="0"/>
        </a:p>
      </dsp:txBody>
      <dsp:txXfrm rot="-5400000">
        <a:off x="1" y="432775"/>
        <a:ext cx="863597" cy="370113"/>
      </dsp:txXfrm>
    </dsp:sp>
    <dsp:sp modelId="{99A408F2-068C-4816-B56E-CCF1BFDEB720}">
      <dsp:nvSpPr>
        <dsp:cNvPr id="0" name=""/>
        <dsp:cNvSpPr/>
      </dsp:nvSpPr>
      <dsp:spPr>
        <a:xfrm rot="5400000">
          <a:off x="3840842" y="-2976269"/>
          <a:ext cx="801911" cy="675640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ja-JP" altLang="en-US" sz="2800" kern="1200" dirty="0" smtClean="0"/>
            <a:t>こっちを見て！</a:t>
          </a:r>
          <a:endParaRPr lang="en-US" sz="2800" kern="1200" dirty="0"/>
        </a:p>
      </dsp:txBody>
      <dsp:txXfrm rot="-5400000">
        <a:off x="863597" y="40122"/>
        <a:ext cx="6717256" cy="723619"/>
      </dsp:txXfrm>
    </dsp:sp>
    <dsp:sp modelId="{7CF34DEB-A073-4F83-94ED-936336F4E014}">
      <dsp:nvSpPr>
        <dsp:cNvPr id="0" name=""/>
        <dsp:cNvSpPr/>
      </dsp:nvSpPr>
      <dsp:spPr>
        <a:xfrm rot="5400000">
          <a:off x="-185056" y="1272744"/>
          <a:ext cx="1233710" cy="863597"/>
        </a:xfrm>
        <a:prstGeom prst="chevron">
          <a:avLst/>
        </a:prstGeom>
        <a:solidFill>
          <a:schemeClr val="accent2">
            <a:hueOff val="1520458"/>
            <a:satOff val="11510"/>
            <a:lumOff val="-522"/>
            <a:alphaOff val="0"/>
          </a:schemeClr>
        </a:solidFill>
        <a:ln w="25400" cap="flat" cmpd="sng" algn="ctr">
          <a:solidFill>
            <a:schemeClr val="accent2">
              <a:hueOff val="1520458"/>
              <a:satOff val="11510"/>
              <a:lumOff val="-52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lvl="0" algn="ctr" defTabSz="1066800">
            <a:lnSpc>
              <a:spcPct val="90000"/>
            </a:lnSpc>
            <a:spcBef>
              <a:spcPct val="0"/>
            </a:spcBef>
            <a:spcAft>
              <a:spcPct val="35000"/>
            </a:spcAft>
          </a:pPr>
          <a:r>
            <a:rPr lang="ja-JP" altLang="en-US" sz="2400" kern="1200" dirty="0" smtClean="0"/>
            <a:t>２</a:t>
          </a:r>
          <a:endParaRPr lang="en-US" sz="2400" kern="1200" dirty="0"/>
        </a:p>
      </dsp:txBody>
      <dsp:txXfrm rot="-5400000">
        <a:off x="1" y="1519487"/>
        <a:ext cx="863597" cy="370113"/>
      </dsp:txXfrm>
    </dsp:sp>
    <dsp:sp modelId="{1F4343FF-FEFE-43CF-8050-F4163038684C}">
      <dsp:nvSpPr>
        <dsp:cNvPr id="0" name=""/>
        <dsp:cNvSpPr/>
      </dsp:nvSpPr>
      <dsp:spPr>
        <a:xfrm rot="5400000">
          <a:off x="3840842" y="-1889556"/>
          <a:ext cx="801911" cy="6756402"/>
        </a:xfrm>
        <a:prstGeom prst="round2SameRect">
          <a:avLst/>
        </a:prstGeom>
        <a:solidFill>
          <a:schemeClr val="lt1">
            <a:alpha val="90000"/>
            <a:hueOff val="0"/>
            <a:satOff val="0"/>
            <a:lumOff val="0"/>
            <a:alphaOff val="0"/>
          </a:schemeClr>
        </a:solidFill>
        <a:ln w="25400" cap="flat" cmpd="sng" algn="ctr">
          <a:solidFill>
            <a:schemeClr val="accent2">
              <a:hueOff val="1520458"/>
              <a:satOff val="11510"/>
              <a:lumOff val="-5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ja-JP" altLang="en-US" sz="2800" kern="1200" dirty="0" smtClean="0"/>
            <a:t>今から大事なことを３つ言うよ。</a:t>
          </a:r>
          <a:endParaRPr lang="en-US" sz="2800" kern="1200" dirty="0"/>
        </a:p>
      </dsp:txBody>
      <dsp:txXfrm rot="-5400000">
        <a:off x="863597" y="1126835"/>
        <a:ext cx="6717256" cy="723619"/>
      </dsp:txXfrm>
    </dsp:sp>
    <dsp:sp modelId="{41BE56F9-C05C-4158-810E-167445B06D83}">
      <dsp:nvSpPr>
        <dsp:cNvPr id="0" name=""/>
        <dsp:cNvSpPr/>
      </dsp:nvSpPr>
      <dsp:spPr>
        <a:xfrm rot="5400000">
          <a:off x="-185056" y="2359457"/>
          <a:ext cx="1233710" cy="863597"/>
        </a:xfrm>
        <a:prstGeom prst="chevron">
          <a:avLst/>
        </a:prstGeom>
        <a:solidFill>
          <a:schemeClr val="accent2">
            <a:hueOff val="3040916"/>
            <a:satOff val="23021"/>
            <a:lumOff val="-1044"/>
            <a:alphaOff val="0"/>
          </a:schemeClr>
        </a:solidFill>
        <a:ln w="25400" cap="flat" cmpd="sng" algn="ctr">
          <a:solidFill>
            <a:schemeClr val="accent2">
              <a:hueOff val="3040916"/>
              <a:satOff val="23021"/>
              <a:lumOff val="-104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lvl="0" algn="ctr" defTabSz="1066800">
            <a:lnSpc>
              <a:spcPct val="90000"/>
            </a:lnSpc>
            <a:spcBef>
              <a:spcPct val="0"/>
            </a:spcBef>
            <a:spcAft>
              <a:spcPct val="35000"/>
            </a:spcAft>
          </a:pPr>
          <a:r>
            <a:rPr lang="ja-JP" altLang="en-US" sz="2400" kern="1200" dirty="0" smtClean="0"/>
            <a:t>３</a:t>
          </a:r>
          <a:endParaRPr lang="en-US" sz="2400" kern="1200" dirty="0"/>
        </a:p>
      </dsp:txBody>
      <dsp:txXfrm rot="-5400000">
        <a:off x="1" y="2606200"/>
        <a:ext cx="863597" cy="370113"/>
      </dsp:txXfrm>
    </dsp:sp>
    <dsp:sp modelId="{A072136F-533C-4900-8C58-8E3C87749615}">
      <dsp:nvSpPr>
        <dsp:cNvPr id="0" name=""/>
        <dsp:cNvSpPr/>
      </dsp:nvSpPr>
      <dsp:spPr>
        <a:xfrm rot="5400000">
          <a:off x="3840842" y="-802844"/>
          <a:ext cx="801911" cy="6756402"/>
        </a:xfrm>
        <a:prstGeom prst="round2SameRect">
          <a:avLst/>
        </a:prstGeom>
        <a:solidFill>
          <a:schemeClr val="lt1">
            <a:alpha val="90000"/>
            <a:hueOff val="0"/>
            <a:satOff val="0"/>
            <a:lumOff val="0"/>
            <a:alphaOff val="0"/>
          </a:schemeClr>
        </a:solidFill>
        <a:ln w="25400" cap="flat" cmpd="sng" algn="ctr">
          <a:solidFill>
            <a:schemeClr val="accent2">
              <a:hueOff val="3040916"/>
              <a:satOff val="23021"/>
              <a:lumOff val="-10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ja-JP" altLang="en-US" sz="2800" kern="1200" dirty="0" smtClean="0"/>
            <a:t>口を閉じて聞いてね。（姿勢を示す）</a:t>
          </a:r>
          <a:endParaRPr lang="en-US" sz="2800" kern="1200" dirty="0"/>
        </a:p>
      </dsp:txBody>
      <dsp:txXfrm rot="-5400000">
        <a:off x="863597" y="2213547"/>
        <a:ext cx="6717256" cy="723619"/>
      </dsp:txXfrm>
    </dsp:sp>
    <dsp:sp modelId="{F1980AB0-F480-45E3-A4B4-72B338BC1B3F}">
      <dsp:nvSpPr>
        <dsp:cNvPr id="0" name=""/>
        <dsp:cNvSpPr/>
      </dsp:nvSpPr>
      <dsp:spPr>
        <a:xfrm rot="5400000">
          <a:off x="-185056" y="3446170"/>
          <a:ext cx="1233710" cy="863597"/>
        </a:xfrm>
        <a:prstGeom prst="chevron">
          <a:avLst/>
        </a:prstGeom>
        <a:solidFill>
          <a:schemeClr val="accent2">
            <a:hueOff val="4561373"/>
            <a:satOff val="34531"/>
            <a:lumOff val="-1566"/>
            <a:alphaOff val="0"/>
          </a:schemeClr>
        </a:solidFill>
        <a:ln w="25400" cap="flat" cmpd="sng" algn="ctr">
          <a:solidFill>
            <a:schemeClr val="accent2">
              <a:hueOff val="4561373"/>
              <a:satOff val="34531"/>
              <a:lumOff val="-15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lvl="0" algn="ctr" defTabSz="1066800">
            <a:lnSpc>
              <a:spcPct val="90000"/>
            </a:lnSpc>
            <a:spcBef>
              <a:spcPct val="0"/>
            </a:spcBef>
            <a:spcAft>
              <a:spcPct val="35000"/>
            </a:spcAft>
          </a:pPr>
          <a:r>
            <a:rPr lang="ja-JP" altLang="en-US" sz="2400" kern="1200" dirty="0" smtClean="0"/>
            <a:t>４</a:t>
          </a:r>
          <a:endParaRPr lang="en-US" sz="2400" kern="1200" dirty="0"/>
        </a:p>
      </dsp:txBody>
      <dsp:txXfrm rot="-5400000">
        <a:off x="1" y="3692913"/>
        <a:ext cx="863597" cy="370113"/>
      </dsp:txXfrm>
    </dsp:sp>
    <dsp:sp modelId="{8F71C0A2-590F-4CA7-82F6-A91D7C014BAC}">
      <dsp:nvSpPr>
        <dsp:cNvPr id="0" name=""/>
        <dsp:cNvSpPr/>
      </dsp:nvSpPr>
      <dsp:spPr>
        <a:xfrm rot="5400000">
          <a:off x="3840842" y="283868"/>
          <a:ext cx="801911" cy="6756402"/>
        </a:xfrm>
        <a:prstGeom prst="round2SameRect">
          <a:avLst/>
        </a:prstGeom>
        <a:solidFill>
          <a:schemeClr val="lt1">
            <a:alpha val="90000"/>
            <a:hueOff val="0"/>
            <a:satOff val="0"/>
            <a:lumOff val="0"/>
            <a:alphaOff val="0"/>
          </a:schemeClr>
        </a:solidFill>
        <a:ln w="25400" cap="flat" cmpd="sng" algn="ctr">
          <a:solidFill>
            <a:schemeClr val="accent2">
              <a:hueOff val="4561373"/>
              <a:satOff val="34531"/>
              <a:lumOff val="-15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ja-JP" altLang="en-US" sz="2800" b="1" kern="1200" dirty="0" smtClean="0"/>
            <a:t>はじめに</a:t>
          </a:r>
          <a:r>
            <a:rPr lang="en-US" altLang="ja-JP" sz="2800" b="1" kern="1200" dirty="0" smtClean="0"/>
            <a:t>…</a:t>
          </a:r>
          <a:r>
            <a:rPr lang="ja-JP" altLang="en-US" sz="2800" b="1" kern="1200" dirty="0" smtClean="0"/>
            <a:t>！終わったら</a:t>
          </a:r>
          <a:r>
            <a:rPr lang="en-US" altLang="ja-JP" sz="2800" b="1" kern="1200" dirty="0" smtClean="0"/>
            <a:t>…</a:t>
          </a:r>
          <a:r>
            <a:rPr lang="ja-JP" altLang="en-US" sz="2800" b="1" kern="1200" dirty="0" smtClean="0"/>
            <a:t>！</a:t>
          </a:r>
          <a:endParaRPr lang="en-US" sz="2800" b="1" kern="1200" dirty="0"/>
        </a:p>
      </dsp:txBody>
      <dsp:txXfrm rot="-5400000">
        <a:off x="863597" y="3300259"/>
        <a:ext cx="6717256" cy="723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1B61F-F9A4-4016-BC6A-C269ACC4AB11}">
      <dsp:nvSpPr>
        <dsp:cNvPr id="0" name=""/>
        <dsp:cNvSpPr/>
      </dsp:nvSpPr>
      <dsp:spPr>
        <a:xfrm rot="5400000">
          <a:off x="477263" y="1368111"/>
          <a:ext cx="1423812" cy="2369192"/>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FD674-1A31-4028-8AA1-D411CD7E3F75}">
      <dsp:nvSpPr>
        <dsp:cNvPr id="0" name=""/>
        <dsp:cNvSpPr/>
      </dsp:nvSpPr>
      <dsp:spPr>
        <a:xfrm>
          <a:off x="239593" y="2075989"/>
          <a:ext cx="2138920" cy="187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altLang="ja-JP" sz="2400" kern="1200" dirty="0" smtClean="0">
              <a:latin typeface="+mj-ea"/>
              <a:ea typeface="+mj-ea"/>
            </a:rPr>
            <a:t>①</a:t>
          </a:r>
          <a:r>
            <a:rPr lang="ja-JP" altLang="en-US" sz="2400" kern="1200" dirty="0" smtClean="0">
              <a:latin typeface="+mj-ea"/>
              <a:ea typeface="+mj-ea"/>
            </a:rPr>
            <a:t>メモを取るポイントを、　あらかじめ伝えておく。</a:t>
          </a:r>
          <a:endParaRPr lang="en-US" sz="2400" kern="1200" dirty="0">
            <a:latin typeface="+mj-ea"/>
            <a:ea typeface="+mj-ea"/>
          </a:endParaRPr>
        </a:p>
      </dsp:txBody>
      <dsp:txXfrm>
        <a:off x="239593" y="2075989"/>
        <a:ext cx="2138920" cy="1874889"/>
      </dsp:txXfrm>
    </dsp:sp>
    <dsp:sp modelId="{B07CC60A-4BC7-43DC-88C9-3E287B1EE487}">
      <dsp:nvSpPr>
        <dsp:cNvPr id="0" name=""/>
        <dsp:cNvSpPr/>
      </dsp:nvSpPr>
      <dsp:spPr>
        <a:xfrm>
          <a:off x="1974944" y="1193688"/>
          <a:ext cx="403569" cy="403569"/>
        </a:xfrm>
        <a:prstGeom prst="triangle">
          <a:avLst>
            <a:gd name="adj" fmla="val 100000"/>
          </a:avLst>
        </a:prstGeom>
        <a:solidFill>
          <a:schemeClr val="accent4">
            <a:hueOff val="899041"/>
            <a:satOff val="-8125"/>
            <a:lumOff val="-2451"/>
            <a:alphaOff val="0"/>
          </a:schemeClr>
        </a:solidFill>
        <a:ln w="25400" cap="flat" cmpd="sng" algn="ctr">
          <a:solidFill>
            <a:schemeClr val="accent4">
              <a:hueOff val="899041"/>
              <a:satOff val="-8125"/>
              <a:lumOff val="-24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430E96-A880-4AF1-8199-0039DB0A40BF}">
      <dsp:nvSpPr>
        <dsp:cNvPr id="0" name=""/>
        <dsp:cNvSpPr/>
      </dsp:nvSpPr>
      <dsp:spPr>
        <a:xfrm rot="5400000">
          <a:off x="3095719" y="720171"/>
          <a:ext cx="1423812" cy="2369192"/>
        </a:xfrm>
        <a:prstGeom prst="corner">
          <a:avLst>
            <a:gd name="adj1" fmla="val 16120"/>
            <a:gd name="adj2" fmla="val 16110"/>
          </a:avLst>
        </a:prstGeom>
        <a:solidFill>
          <a:schemeClr val="accent4">
            <a:hueOff val="1798082"/>
            <a:satOff val="-16250"/>
            <a:lumOff val="-4901"/>
            <a:alphaOff val="0"/>
          </a:schemeClr>
        </a:solidFill>
        <a:ln w="25400" cap="flat" cmpd="sng" algn="ctr">
          <a:solidFill>
            <a:schemeClr val="accent4">
              <a:hueOff val="1798082"/>
              <a:satOff val="-16250"/>
              <a:lumOff val="-49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00B4F-046F-474C-94ED-6CDAA6354009}">
      <dsp:nvSpPr>
        <dsp:cNvPr id="0" name=""/>
        <dsp:cNvSpPr/>
      </dsp:nvSpPr>
      <dsp:spPr>
        <a:xfrm>
          <a:off x="2858049" y="1428049"/>
          <a:ext cx="2138920" cy="187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altLang="ja-JP" sz="2400" kern="1200" dirty="0" smtClean="0">
              <a:latin typeface="+mj-ea"/>
              <a:ea typeface="+mj-ea"/>
            </a:rPr>
            <a:t>②</a:t>
          </a:r>
          <a:r>
            <a:rPr lang="ja-JP" altLang="en-US" sz="2400" kern="1200" dirty="0" smtClean="0">
              <a:latin typeface="+mj-ea"/>
              <a:ea typeface="+mj-ea"/>
            </a:rPr>
            <a:t>多動傾向の子はモデルになる子の隣に座らせる。</a:t>
          </a:r>
          <a:endParaRPr lang="en-US" sz="2400" kern="1200" dirty="0">
            <a:latin typeface="+mj-ea"/>
            <a:ea typeface="+mj-ea"/>
          </a:endParaRPr>
        </a:p>
      </dsp:txBody>
      <dsp:txXfrm>
        <a:off x="2858049" y="1428049"/>
        <a:ext cx="2138920" cy="1874889"/>
      </dsp:txXfrm>
    </dsp:sp>
    <dsp:sp modelId="{19AEECCB-7485-44E7-BE2D-71C16C77358A}">
      <dsp:nvSpPr>
        <dsp:cNvPr id="0" name=""/>
        <dsp:cNvSpPr/>
      </dsp:nvSpPr>
      <dsp:spPr>
        <a:xfrm>
          <a:off x="4593400" y="545748"/>
          <a:ext cx="403569" cy="403569"/>
        </a:xfrm>
        <a:prstGeom prst="triangle">
          <a:avLst>
            <a:gd name="adj" fmla="val 100000"/>
          </a:avLst>
        </a:prstGeom>
        <a:solidFill>
          <a:schemeClr val="accent4">
            <a:hueOff val="2697123"/>
            <a:satOff val="-24375"/>
            <a:lumOff val="-7352"/>
            <a:alphaOff val="0"/>
          </a:schemeClr>
        </a:solidFill>
        <a:ln w="25400" cap="flat" cmpd="sng" algn="ctr">
          <a:solidFill>
            <a:schemeClr val="accent4">
              <a:hueOff val="2697123"/>
              <a:satOff val="-24375"/>
              <a:lumOff val="-73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E7FA18-967A-4323-8C8A-C76A8B22A814}">
      <dsp:nvSpPr>
        <dsp:cNvPr id="0" name=""/>
        <dsp:cNvSpPr/>
      </dsp:nvSpPr>
      <dsp:spPr>
        <a:xfrm rot="5400000">
          <a:off x="5714175" y="72231"/>
          <a:ext cx="1423812" cy="2369192"/>
        </a:xfrm>
        <a:prstGeom prst="corner">
          <a:avLst>
            <a:gd name="adj1" fmla="val 16120"/>
            <a:gd name="adj2" fmla="val 16110"/>
          </a:avLst>
        </a:prstGeom>
        <a:solidFill>
          <a:schemeClr val="accent4">
            <a:hueOff val="3596164"/>
            <a:satOff val="-32500"/>
            <a:lumOff val="-9802"/>
            <a:alphaOff val="0"/>
          </a:schemeClr>
        </a:solidFill>
        <a:ln w="25400" cap="flat" cmpd="sng" algn="ctr">
          <a:solidFill>
            <a:schemeClr val="accent4">
              <a:hueOff val="3596164"/>
              <a:satOff val="-32500"/>
              <a:lumOff val="-980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A4A39-A66A-4555-87D5-C68B4811A311}">
      <dsp:nvSpPr>
        <dsp:cNvPr id="0" name=""/>
        <dsp:cNvSpPr/>
      </dsp:nvSpPr>
      <dsp:spPr>
        <a:xfrm>
          <a:off x="5476506" y="780109"/>
          <a:ext cx="2138920" cy="187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altLang="ja-JP" sz="2400" kern="1200" dirty="0" smtClean="0">
              <a:latin typeface="+mj-ea"/>
              <a:ea typeface="+mj-ea"/>
            </a:rPr>
            <a:t>③</a:t>
          </a:r>
          <a:r>
            <a:rPr lang="ja-JP" altLang="en-US" sz="2400" kern="1200" dirty="0" smtClean="0">
              <a:latin typeface="+mj-ea"/>
              <a:ea typeface="+mj-ea"/>
            </a:rPr>
            <a:t>私語をしてしまう子には「</a:t>
          </a:r>
          <a:r>
            <a:rPr lang="en-US" altLang="ja-JP" sz="2400" kern="1200" dirty="0" smtClean="0">
              <a:latin typeface="+mj-ea"/>
              <a:ea typeface="+mj-ea"/>
            </a:rPr>
            <a:t>〜</a:t>
          </a:r>
          <a:r>
            <a:rPr lang="ja-JP" altLang="en-US" sz="2400" kern="1200" dirty="0" smtClean="0">
              <a:latin typeface="+mj-ea"/>
              <a:ea typeface="+mj-ea"/>
            </a:rPr>
            <a:t>時に終わるから静かに聞こうね」とメモを渡す。</a:t>
          </a:r>
          <a:endParaRPr lang="en-US" sz="2400" kern="1200" dirty="0">
            <a:latin typeface="+mj-ea"/>
            <a:ea typeface="+mj-ea"/>
          </a:endParaRPr>
        </a:p>
      </dsp:txBody>
      <dsp:txXfrm>
        <a:off x="5476506" y="780109"/>
        <a:ext cx="2138920" cy="1874889"/>
      </dsp:txXfrm>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83902F-03B8-4CB6-B37E-9919CB02FA5E}" type="datetimeFigureOut">
              <a:rPr lang="en-US" smtClean="0"/>
              <a:t>16/07/21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325BF4-5141-4634-9CA1-905983B612C3}" type="slidenum">
              <a:rPr lang="en-US" smtClean="0"/>
              <a:t>‹#›</a:t>
            </a:fld>
            <a:endParaRPr lang="en-US" dirty="0"/>
          </a:p>
        </p:txBody>
      </p:sp>
    </p:spTree>
    <p:extLst>
      <p:ext uri="{BB962C8B-B14F-4D97-AF65-F5344CB8AC3E}">
        <p14:creationId xmlns:p14="http://schemas.microsoft.com/office/powerpoint/2010/main" val="1940941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7A8F7-243F-4B8F-9979-EC4B513B74D1}" type="datetimeFigureOut">
              <a:rPr lang="en-US" smtClean="0"/>
              <a:t>16/07/21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623E2-143C-47CF-ACFE-2D7CFB3760A0}" type="slidenum">
              <a:rPr lang="en-US" smtClean="0"/>
              <a:t>‹#›</a:t>
            </a:fld>
            <a:endParaRPr lang="en-US" dirty="0"/>
          </a:p>
        </p:txBody>
      </p:sp>
      <p:sp>
        <p:nvSpPr>
          <p:cNvPr id="8" name="Notes Placeholder 7"/>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9267097"/>
      </p:ext>
    </p:extLst>
  </p:cSld>
  <p:clrMap bg1="lt1" tx1="dk1" bg2="lt2" tx2="dk2" accent1="accent1" accent2="accent2" accent3="accent3" accent4="accent4" accent5="accent5" accent6="accent6" hlink="hlink" folHlink="folHlink"/>
  <p:notesStyle>
    <a:lvl1pPr marL="0" indent="0" algn="l" defTabSz="914400" rtl="0" eaLnBrk="1" latinLnBrk="0" hangingPunct="1">
      <a:spcBef>
        <a:spcPts val="1200"/>
      </a:spcBef>
      <a:buFont typeface="Arial" pitchFamily="34" charset="0"/>
      <a:buNone/>
      <a:defRPr sz="1200" kern="1200">
        <a:solidFill>
          <a:schemeClr val="tx1"/>
        </a:solidFill>
        <a:latin typeface="+mn-lt"/>
        <a:ea typeface="+mn-ea"/>
        <a:cs typeface="+mn-cs"/>
      </a:defRPr>
    </a:lvl1pPr>
    <a:lvl2pPr marL="62865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ja-JP" altLang="en-US" dirty="0" smtClean="0"/>
              <a:t>この研修は「気になる子どもへの配慮」として、キャンプですぐに役に立つ支援のポイントをまとめたものです。</a:t>
            </a:r>
            <a:endParaRPr lang="en-US" altLang="ja-JP" dirty="0" smtClean="0"/>
          </a:p>
          <a:p>
            <a:r>
              <a:rPr lang="ja-JP" altLang="en-US" dirty="0" smtClean="0"/>
              <a:t>すべてのキャンパーが、安心して楽しみ、集中してみことばを聴くことをできるように、私たちにできることをしていきたいと思います。</a:t>
            </a:r>
            <a:endParaRPr lang="en-US" altLang="ja-JP" dirty="0" smtClean="0"/>
          </a:p>
          <a:p>
            <a:r>
              <a:rPr lang="ja-JP" altLang="en-US" dirty="0" smtClean="0"/>
              <a:t>さて、読み書き</a:t>
            </a:r>
            <a:r>
              <a:rPr lang="ja-JP" altLang="en-US" dirty="0" smtClean="0"/>
              <a:t>計算</a:t>
            </a:r>
            <a:r>
              <a:rPr lang="ja-JP" altLang="en-US" dirty="0" smtClean="0"/>
              <a:t>などの学習面</a:t>
            </a:r>
            <a:r>
              <a:rPr lang="ja-JP" altLang="en-US" dirty="0" smtClean="0"/>
              <a:t>、</a:t>
            </a:r>
            <a:r>
              <a:rPr lang="ja-JP" altLang="en-US" dirty="0" smtClean="0"/>
              <a:t>コミュニケーション</a:t>
            </a:r>
            <a:r>
              <a:rPr lang="ja-JP" altLang="en-US" dirty="0" smtClean="0"/>
              <a:t>など</a:t>
            </a:r>
            <a:r>
              <a:rPr lang="ja-JP" altLang="en-US" dirty="0" smtClean="0"/>
              <a:t>の行動面</a:t>
            </a:r>
            <a:r>
              <a:rPr lang="ja-JP" altLang="en-US" dirty="0" smtClean="0"/>
              <a:t>について</a:t>
            </a:r>
            <a:r>
              <a:rPr lang="ja-JP" altLang="en-US" dirty="0" smtClean="0"/>
              <a:t>支援を必要としている発達障害の疑いのある子どもたちは</a:t>
            </a:r>
            <a:r>
              <a:rPr lang="ja-JP" altLang="en-US" dirty="0" smtClean="0"/>
              <a:t>６．</a:t>
            </a:r>
            <a:r>
              <a:rPr lang="ja-JP" altLang="en-US" dirty="0" smtClean="0"/>
              <a:t>５</a:t>
            </a:r>
            <a:r>
              <a:rPr lang="ja-JP" altLang="en-US" dirty="0" smtClean="0"/>
              <a:t>％</a:t>
            </a:r>
            <a:r>
              <a:rPr lang="ja-JP" altLang="en-US" dirty="0" smtClean="0"/>
              <a:t>いると言われています。</a:t>
            </a:r>
            <a:r>
              <a:rPr lang="ja-JP" altLang="en-US" dirty="0" smtClean="0"/>
              <a:t>（</a:t>
            </a:r>
            <a:r>
              <a:rPr lang="ja-JP" altLang="en-US" dirty="0" smtClean="0"/>
              <a:t>２０１２</a:t>
            </a:r>
            <a:r>
              <a:rPr lang="ja-JP" altLang="en-US" dirty="0" smtClean="0"/>
              <a:t>文科省</a:t>
            </a:r>
            <a:r>
              <a:rPr lang="ja-JP" altLang="en-US" dirty="0" smtClean="0"/>
              <a:t>アンケート）</a:t>
            </a:r>
            <a:endParaRPr lang="en-US" altLang="ja-JP" dirty="0" smtClean="0"/>
          </a:p>
          <a:p>
            <a:r>
              <a:rPr lang="ja-JP" altLang="en-US" dirty="0" smtClean="0"/>
              <a:t>キャンプにも何らかの支援を必要としている子どもたちがやってきます。</a:t>
            </a:r>
            <a:endParaRPr lang="en-US" altLang="ja-JP" dirty="0" smtClean="0"/>
          </a:p>
          <a:p>
            <a:r>
              <a:rPr lang="ja-JP" altLang="en-US" dirty="0" smtClean="0"/>
              <a:t>彼らが安心してキャンプを楽しみ、福音を理解できるようにすることが、私たちスタッフの役目だと思います。</a:t>
            </a:r>
            <a:endParaRPr lang="en-US" altLang="ja-JP" dirty="0" smtClean="0"/>
          </a:p>
          <a:p>
            <a:r>
              <a:rPr lang="ja-JP" altLang="en-US" dirty="0" smtClean="0"/>
              <a:t>神様に愛されている彼らを、理解し、受け入れ、適切な支援ができるように、支援のポイントを学びましょう。</a:t>
            </a:r>
            <a:endParaRPr lang="en-US" altLang="ja-JP"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t>1</a:t>
            </a:fld>
            <a:endParaRPr lang="en-US" dirty="0"/>
          </a:p>
        </p:txBody>
      </p:sp>
    </p:spTree>
    <p:extLst>
      <p:ext uri="{BB962C8B-B14F-4D97-AF65-F5344CB8AC3E}">
        <p14:creationId xmlns:p14="http://schemas.microsoft.com/office/powerpoint/2010/main" val="829645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ケンカが起きた時は、気持ちに寄り添って話をしましょう。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もちろん、よくなかった行動は叱ります。</a:t>
            </a:r>
            <a:endParaRPr lang="en-US" altLang="ja-JP" sz="1200" dirty="0" smtClean="0"/>
          </a:p>
          <a:p>
            <a:pPr lvl="0">
              <a:lnSpc>
                <a:spcPct val="120000"/>
              </a:lnSpc>
            </a:pPr>
            <a:r>
              <a:rPr lang="ja-JP" altLang="en-US" sz="1200" dirty="0" smtClean="0"/>
              <a:t>そのあとは、「</a:t>
            </a:r>
            <a:r>
              <a:rPr lang="en-US" altLang="ja-JP" sz="1200" dirty="0" smtClean="0"/>
              <a:t>〜</a:t>
            </a:r>
            <a:r>
              <a:rPr lang="ja-JP" altLang="en-US" sz="1200" dirty="0" smtClean="0"/>
              <a:t>されて、悲しかったんだね。じゃあ、次はそのことをことばで伝えよう。」とか「次は</a:t>
            </a:r>
            <a:r>
              <a:rPr lang="en-US" altLang="ja-JP" sz="1200" dirty="0" smtClean="0"/>
              <a:t>〜</a:t>
            </a:r>
            <a:r>
              <a:rPr lang="ja-JP" altLang="en-US" sz="1200" dirty="0" smtClean="0"/>
              <a:t>しよう」と望ましい行動を伝えます。</a:t>
            </a:r>
            <a:endParaRPr lang="en-US" altLang="ja-JP" sz="1200" dirty="0" smtClean="0"/>
          </a:p>
          <a:p>
            <a:pPr lvl="0">
              <a:lnSpc>
                <a:spcPct val="120000"/>
              </a:lnSpc>
            </a:pPr>
            <a:r>
              <a:rPr lang="ja-JP" altLang="en-US" sz="1200" dirty="0" smtClean="0"/>
              <a:t>キャンプ中に改善されることはないかもしれませんが、繰り返し意識させることで変わってきます。</a:t>
            </a:r>
            <a:endParaRPr lang="en-US" altLang="ja-JP" sz="1200" dirty="0" smtClean="0"/>
          </a:p>
          <a:p>
            <a:pPr lvl="0">
              <a:lnSpc>
                <a:spcPct val="120000"/>
              </a:lnSpc>
            </a:pPr>
            <a:r>
              <a:rPr lang="ja-JP" altLang="en-US" sz="1200" dirty="0" smtClean="0"/>
              <a:t>しかるときは　一対一で。ほめるときは　みんなの前で。を心がけましょう。</a:t>
            </a:r>
            <a:endParaRPr lang="en-US" altLang="ja-JP" sz="1200" dirty="0" smtClean="0"/>
          </a:p>
          <a:p>
            <a:pPr lvl="1">
              <a:lnSpc>
                <a:spcPct val="120000"/>
              </a:lnSpc>
            </a:pPr>
            <a:endParaRPr lang="en-US" altLang="ja-JP" sz="1200" dirty="0" smtClean="0"/>
          </a:p>
          <a:p>
            <a:pPr marL="103187" lvl="1" indent="0">
              <a:lnSpc>
                <a:spcPct val="120000"/>
              </a:lnSpc>
              <a:buNone/>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t>10</a:t>
            </a:fld>
            <a:endParaRPr lang="en-US" dirty="0"/>
          </a:p>
        </p:txBody>
      </p:sp>
    </p:spTree>
    <p:extLst>
      <p:ext uri="{BB962C8B-B14F-4D97-AF65-F5344CB8AC3E}">
        <p14:creationId xmlns:p14="http://schemas.microsoft.com/office/powerpoint/2010/main" val="3351654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ja-JP" altLang="en-US" sz="1200" dirty="0" smtClean="0"/>
              <a:t>悪気なく人の傷つくことをズバズバ言ってしまう子がいます。</a:t>
            </a:r>
            <a:endParaRPr lang="en-US" altLang="ja-JP" sz="1200" dirty="0" smtClean="0"/>
          </a:p>
          <a:p>
            <a:r>
              <a:rPr lang="ja-JP" altLang="en-US" sz="1200" dirty="0" smtClean="0"/>
              <a:t>彼らは人の気持ちや場の雰囲気など、目に見えないことを理解するのがとても苦手なので、相手を傷つけてしまったり、誤解やすれ違いが起きてしまうことがあります。「今のことばは、（バカにしているように）聞こえたよ。</a:t>
            </a:r>
            <a:r>
              <a:rPr lang="en-US" altLang="ja-JP" sz="1200" dirty="0" smtClean="0"/>
              <a:t>◯</a:t>
            </a:r>
            <a:r>
              <a:rPr lang="ja-JP" altLang="en-US" sz="1200" dirty="0" smtClean="0"/>
              <a:t>くんは悲しかったと思うよ。」「</a:t>
            </a:r>
            <a:r>
              <a:rPr lang="en-US" altLang="ja-JP" sz="1200" dirty="0" smtClean="0"/>
              <a:t>〜</a:t>
            </a:r>
            <a:r>
              <a:rPr lang="ja-JP" altLang="en-US" sz="1200" dirty="0" smtClean="0"/>
              <a:t>と言おうね」などと、一般的に人が感じる気持ちをフィードバックしてあげると、本人も気をつけるようになるでしょう。他のキャンパーから、逆にいじめられたりしないように、カウンセラーが「嫌な気持ちを伝える」時のモデルとなって接してもらえたらと思います。</a:t>
            </a:r>
            <a:endParaRPr lang="en-US" altLang="ja-JP" sz="1200" dirty="0" smtClean="0"/>
          </a:p>
          <a:p>
            <a:pPr>
              <a:lnSpc>
                <a:spcPct val="150000"/>
              </a:lnSpc>
            </a:pPr>
            <a:r>
              <a:rPr lang="en-US" altLang="ja-JP" sz="1200" dirty="0" smtClean="0">
                <a:solidFill>
                  <a:schemeClr val="accent2">
                    <a:lumMod val="50000"/>
                  </a:schemeClr>
                </a:solidFill>
              </a:rPr>
              <a:t>※</a:t>
            </a:r>
            <a:r>
              <a:rPr lang="ja-JP" altLang="en-US" sz="1200" dirty="0" smtClean="0">
                <a:solidFill>
                  <a:schemeClr val="accent2">
                    <a:lumMod val="50000"/>
                  </a:schemeClr>
                </a:solidFill>
              </a:rPr>
              <a:t>望ましいことば、態度を教えてあげましょう。</a:t>
            </a:r>
            <a:endParaRPr lang="en-US" altLang="ja-JP" sz="1200" dirty="0" smtClean="0">
              <a:solidFill>
                <a:schemeClr val="accent2">
                  <a:lumMod val="50000"/>
                </a:schemeClr>
              </a:solidFill>
            </a:endParaRPr>
          </a:p>
          <a:p>
            <a:endParaRPr lang="en-US" sz="1200" dirty="0"/>
          </a:p>
        </p:txBody>
      </p:sp>
      <p:sp>
        <p:nvSpPr>
          <p:cNvPr id="4" name="Slide Number Placeholder 3"/>
          <p:cNvSpPr>
            <a:spLocks noGrp="1"/>
          </p:cNvSpPr>
          <p:nvPr>
            <p:ph type="sldNum" sz="quarter" idx="10"/>
          </p:nvPr>
        </p:nvSpPr>
        <p:spPr/>
        <p:txBody>
          <a:bodyPr/>
          <a:lstStyle/>
          <a:p>
            <a:fld id="{166623E2-143C-47CF-ACFE-2D7CFB3760A0}" type="slidenum">
              <a:rPr lang="en-US" smtClean="0"/>
              <a:t>11</a:t>
            </a:fld>
            <a:endParaRPr lang="en-US" dirty="0"/>
          </a:p>
        </p:txBody>
      </p:sp>
    </p:spTree>
    <p:extLst>
      <p:ext uri="{BB962C8B-B14F-4D97-AF65-F5344CB8AC3E}">
        <p14:creationId xmlns:p14="http://schemas.microsoft.com/office/powerpoint/2010/main" val="3351654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pPr marL="0" marR="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ja-JP" altLang="en-US" dirty="0" smtClean="0"/>
              <a:t>パニックになってしまったら</a:t>
            </a:r>
            <a:r>
              <a:rPr lang="en-US" altLang="ja-JP" dirty="0" smtClean="0"/>
              <a:t>…</a:t>
            </a:r>
            <a:r>
              <a:rPr lang="ja-JP" altLang="en-US" dirty="0" smtClean="0">
                <a:solidFill>
                  <a:srgbClr val="FF0000"/>
                </a:solidFill>
              </a:rPr>
              <a:t>気持ちを落ち着けるために時間が必要です。</a:t>
            </a:r>
            <a:endParaRPr lang="en-US" altLang="ja-JP" dirty="0" smtClean="0">
              <a:solidFill>
                <a:srgbClr val="FF0000"/>
              </a:solidFill>
            </a:endParaRPr>
          </a:p>
          <a:p>
            <a:pPr>
              <a:lnSpc>
                <a:spcPct val="150000"/>
              </a:lnSpc>
            </a:pPr>
            <a:r>
              <a:rPr lang="ja-JP" altLang="en-US" sz="1200" dirty="0" smtClean="0"/>
              <a:t>「嫌だったんだね。」</a:t>
            </a:r>
            <a:endParaRPr lang="en-US" altLang="ja-JP" sz="1200" dirty="0" smtClean="0"/>
          </a:p>
          <a:p>
            <a:pPr>
              <a:lnSpc>
                <a:spcPct val="150000"/>
              </a:lnSpc>
            </a:pPr>
            <a:r>
              <a:rPr lang="ja-JP" altLang="en-US" sz="1200" dirty="0" smtClean="0"/>
              <a:t>「心配になったんだね。」</a:t>
            </a:r>
            <a:endParaRPr lang="en-US" altLang="ja-JP" sz="1200" dirty="0" smtClean="0"/>
          </a:p>
          <a:p>
            <a:pPr>
              <a:lnSpc>
                <a:spcPct val="150000"/>
              </a:lnSpc>
            </a:pPr>
            <a:r>
              <a:rPr lang="ja-JP" altLang="en-US" sz="1200" dirty="0" smtClean="0"/>
              <a:t>気持ちを理解してあげて、人のいない静かなところに連れて行き、見守りつつクールダウンさせてあげましょう。</a:t>
            </a:r>
            <a:endParaRPr lang="en-US" altLang="ja-JP" sz="1200" dirty="0" smtClean="0"/>
          </a:p>
          <a:p>
            <a:pPr>
              <a:lnSpc>
                <a:spcPct val="150000"/>
              </a:lnSpc>
            </a:pPr>
            <a:r>
              <a:rPr lang="ja-JP" altLang="en-US" sz="1200" dirty="0" smtClean="0"/>
              <a:t>１０分もすれば落ち着いて切り替えることができると思います。</a:t>
            </a:r>
            <a:endParaRPr lang="en-US" altLang="ja-JP" sz="1200" dirty="0" smtClean="0"/>
          </a:p>
          <a:p>
            <a:pPr>
              <a:lnSpc>
                <a:spcPct val="150000"/>
              </a:lnSpc>
            </a:pPr>
            <a:endParaRPr lang="en-US" altLang="ja-JP" sz="1200" dirty="0" smtClean="0"/>
          </a:p>
          <a:p>
            <a:pPr marL="0" marR="0" indent="0" algn="l" defTabSz="914400" rtl="0" eaLnBrk="1" fontAlgn="auto" latinLnBrk="0" hangingPunct="1">
              <a:lnSpc>
                <a:spcPct val="100000"/>
              </a:lnSpc>
              <a:spcBef>
                <a:spcPts val="1200"/>
              </a:spcBef>
              <a:spcAft>
                <a:spcPts val="0"/>
              </a:spcAft>
              <a:buClrTx/>
              <a:buSzTx/>
              <a:buFont typeface="Arial" pitchFamily="34" charset="0"/>
              <a:buNone/>
              <a:tabLst/>
              <a:defRPr/>
            </a:pPr>
            <a:endParaRPr lang="en-US" altLang="ja-JP"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166623E2-143C-47CF-ACFE-2D7CFB3760A0}" type="slidenum">
              <a:rPr lang="en-US" smtClean="0"/>
              <a:t>12</a:t>
            </a:fld>
            <a:endParaRPr lang="en-US" dirty="0"/>
          </a:p>
        </p:txBody>
      </p:sp>
    </p:spTree>
    <p:extLst>
      <p:ext uri="{BB962C8B-B14F-4D97-AF65-F5344CB8AC3E}">
        <p14:creationId xmlns:p14="http://schemas.microsoft.com/office/powerpoint/2010/main" val="3351654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ja-JP" altLang="en-US" dirty="0" smtClean="0"/>
              <a:t>発達に課題のある子どもたちは</a:t>
            </a:r>
            <a:r>
              <a:rPr lang="ja-JP" altLang="en-US" sz="1200" dirty="0" smtClean="0"/>
              <a:t>みんなと同じようにできないことをずっと気にしてきました。</a:t>
            </a:r>
            <a:endParaRPr lang="en-US" altLang="ja-JP" sz="1200" dirty="0" smtClean="0"/>
          </a:p>
          <a:p>
            <a:pPr>
              <a:lnSpc>
                <a:spcPct val="130000"/>
              </a:lnSpc>
            </a:pPr>
            <a:r>
              <a:rPr lang="ja-JP" altLang="en-US" sz="1200" dirty="0" smtClean="0"/>
              <a:t>「この人は</a:t>
            </a:r>
            <a:r>
              <a:rPr lang="ja-JP" altLang="ja-JP" sz="1200" dirty="0" smtClean="0"/>
              <a:t>　</a:t>
            </a:r>
            <a:r>
              <a:rPr lang="ja-JP" altLang="en-US" sz="1200" dirty="0" smtClean="0"/>
              <a:t>ありのままのわたしを受け入れてくれるかな」</a:t>
            </a:r>
            <a:endParaRPr lang="en-US" altLang="ja-JP" sz="1200" dirty="0" smtClean="0"/>
          </a:p>
          <a:p>
            <a:pPr>
              <a:lnSpc>
                <a:spcPct val="130000"/>
              </a:lnSpc>
            </a:pPr>
            <a:r>
              <a:rPr lang="ja-JP" altLang="en-US" sz="1200" dirty="0" smtClean="0"/>
              <a:t>そんな不安がいつもあります。</a:t>
            </a:r>
            <a:endParaRPr lang="en-US" altLang="ja-JP" sz="1200" dirty="0" smtClean="0"/>
          </a:p>
          <a:p>
            <a:pPr>
              <a:lnSpc>
                <a:spcPct val="130000"/>
              </a:lnSpc>
            </a:pPr>
            <a:r>
              <a:rPr lang="ja-JP" altLang="en-US" sz="1200" dirty="0" smtClean="0"/>
              <a:t>イエス様の愛をもって関わりましょう。</a:t>
            </a:r>
            <a:endParaRPr lang="en-US" altLang="ja-JP" sz="120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t>13</a:t>
            </a:fld>
            <a:endParaRPr lang="en-US" dirty="0"/>
          </a:p>
        </p:txBody>
      </p:sp>
    </p:spTree>
    <p:extLst>
      <p:ext uri="{BB962C8B-B14F-4D97-AF65-F5344CB8AC3E}">
        <p14:creationId xmlns:p14="http://schemas.microsoft.com/office/powerpoint/2010/main" val="1161327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ja-JP" altLang="en-US" dirty="0" smtClean="0"/>
              <a:t>「困った子だなー」と思う子どもがいます。</a:t>
            </a:r>
            <a:endParaRPr lang="en-US" altLang="ja-JP" dirty="0" smtClean="0"/>
          </a:p>
          <a:p>
            <a:r>
              <a:rPr lang="ja-JP" altLang="en-US" dirty="0" smtClean="0"/>
              <a:t>しかし、視点を変えると、その子どもが一番「困っている」ということがよくあります。</a:t>
            </a:r>
            <a:endParaRPr lang="en-US" altLang="ja-JP" dirty="0" smtClean="0"/>
          </a:p>
          <a:p>
            <a:r>
              <a:rPr lang="ja-JP" altLang="en-US" dirty="0" smtClean="0"/>
              <a:t>例えば、「こだわり」に困っている子どもがいます。</a:t>
            </a:r>
            <a:endParaRPr lang="en-US" altLang="ja-JP" dirty="0" smtClean="0"/>
          </a:p>
          <a:p>
            <a:r>
              <a:rPr lang="ja-JP" altLang="en-US" dirty="0" smtClean="0"/>
              <a:t>「さあ、集会に行くよ！」と言っても、カバンの中の整理などをして、なかなか出発できない子がいます。</a:t>
            </a:r>
            <a:endParaRPr lang="en-US" altLang="ja-JP" dirty="0" smtClean="0"/>
          </a:p>
          <a:p>
            <a:r>
              <a:rPr lang="ja-JP" altLang="en-US" dirty="0" smtClean="0"/>
              <a:t>彼は集会に行きたいのに、整理整頓にこだわりがあって、やり始めたことを途中で止めることができなくて困っているのかもしれません。</a:t>
            </a:r>
            <a:endParaRPr lang="en-US" altLang="ja-JP" dirty="0" smtClean="0"/>
          </a:p>
          <a:p>
            <a:r>
              <a:rPr lang="en-US" altLang="ja-JP" dirty="0" smtClean="0">
                <a:solidFill>
                  <a:srgbClr val="FF0000"/>
                </a:solidFill>
              </a:rPr>
              <a:t>→</a:t>
            </a:r>
            <a:r>
              <a:rPr lang="ja-JP" altLang="en-US" dirty="0" smtClean="0">
                <a:solidFill>
                  <a:srgbClr val="FF0000"/>
                </a:solidFill>
              </a:rPr>
              <a:t>このような子には、整理整頓を手伝ってあげれば良いでしょう。または、集会後に時間があることを伝えて見通しをもたせてあげると切り替えられるでしょう。</a:t>
            </a:r>
            <a:endParaRPr lang="en-US" altLang="ja-JP" dirty="0" smtClean="0">
              <a:solidFill>
                <a:srgbClr val="FF0000"/>
              </a:solidFill>
            </a:endParaRPr>
          </a:p>
          <a:p>
            <a:endParaRPr lang="en-US" altLang="ja-JP" dirty="0" smtClean="0"/>
          </a:p>
          <a:p>
            <a:r>
              <a:rPr lang="ja-JP" altLang="en-US" dirty="0" smtClean="0"/>
              <a:t>また、「刺激」に困っている子どももいます。</a:t>
            </a:r>
            <a:endParaRPr lang="en-US" altLang="ja-JP" dirty="0" smtClean="0"/>
          </a:p>
          <a:p>
            <a:r>
              <a:rPr lang="ja-JP" altLang="en-US" dirty="0" smtClean="0"/>
              <a:t>話をしているのに、全然聴いていなくて、さっき説明したことを質問してくる子がいます。</a:t>
            </a:r>
            <a:endParaRPr lang="en-US" altLang="ja-JP" dirty="0" smtClean="0"/>
          </a:p>
          <a:p>
            <a:r>
              <a:rPr lang="ja-JP" altLang="en-US" dirty="0" smtClean="0"/>
              <a:t>彼は、話を聴きたいのに、部屋の中の気になる掲示物や、虫や、面白い友達の顔が「刺激」になって、話に集中できず困っているのかもしれません。</a:t>
            </a:r>
            <a:endParaRPr lang="en-US" altLang="ja-JP" dirty="0" smtClean="0"/>
          </a:p>
          <a:p>
            <a:r>
              <a:rPr lang="en-US" altLang="ja-JP" dirty="0" smtClean="0"/>
              <a:t>→</a:t>
            </a:r>
            <a:r>
              <a:rPr lang="ja-JP" altLang="en-US" dirty="0" smtClean="0"/>
              <a:t>注意と集中をこちらに向ける声かけが必要になるでしょう。</a:t>
            </a:r>
            <a:endParaRPr lang="en-US" altLang="ja-JP" dirty="0" smtClean="0"/>
          </a:p>
          <a:p>
            <a:endParaRPr lang="en-US" altLang="ja-JP" dirty="0" smtClean="0"/>
          </a:p>
          <a:p>
            <a:r>
              <a:rPr lang="ja-JP" altLang="en-US" dirty="0" smtClean="0"/>
              <a:t>また、「不安」に困っている子どももいます。</a:t>
            </a:r>
            <a:endParaRPr lang="en-US" altLang="ja-JP" dirty="0" smtClean="0"/>
          </a:p>
          <a:p>
            <a:r>
              <a:rPr lang="ja-JP" altLang="en-US" dirty="0" smtClean="0"/>
              <a:t>せっかくキャンプに来たのに、「ゲームにも参加したくない」、「集会にも行きたくない」と暗くなっている子がいます。</a:t>
            </a:r>
            <a:endParaRPr lang="en-US" altLang="ja-JP" dirty="0" smtClean="0"/>
          </a:p>
          <a:p>
            <a:r>
              <a:rPr lang="ja-JP" altLang="en-US" dirty="0" smtClean="0"/>
              <a:t>彼女は、キャンプを楽しみたいのに、どんなゲームをするのか、集会の中で何があるのかが全くわからなくて「不安」になり、困っているのかもしれません。</a:t>
            </a:r>
            <a:endParaRPr lang="en-US" altLang="ja-JP" dirty="0" smtClean="0"/>
          </a:p>
          <a:p>
            <a:r>
              <a:rPr lang="en-US" altLang="ja-JP" dirty="0" smtClean="0"/>
              <a:t>→</a:t>
            </a:r>
            <a:r>
              <a:rPr lang="ja-JP" altLang="en-US" dirty="0" smtClean="0"/>
              <a:t>彼女には、あらかじめ、プログラムの内容を簡単に説明しておけば、不安は和らぐでしょう。</a:t>
            </a:r>
            <a:endParaRPr lang="en-US" altLang="ja-JP" dirty="0" smtClean="0"/>
          </a:p>
          <a:p>
            <a:endParaRPr lang="en-US" altLang="ja-JP" dirty="0" smtClean="0"/>
          </a:p>
          <a:p>
            <a:r>
              <a:rPr lang="ja-JP" altLang="en-US" dirty="0" smtClean="0"/>
              <a:t>このような子どもたちは、私たちの支援を求めています。ちょっとした支援で、「こだわり」や「刺激」や「不安」が取り除かれて、安心してキャンプに参加できます。</a:t>
            </a:r>
            <a:endParaRPr lang="en-US" altLang="ja-JP"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t>2</a:t>
            </a:fld>
            <a:endParaRPr lang="en-US" dirty="0"/>
          </a:p>
        </p:txBody>
      </p:sp>
    </p:spTree>
    <p:extLst>
      <p:ext uri="{BB962C8B-B14F-4D97-AF65-F5344CB8AC3E}">
        <p14:creationId xmlns:p14="http://schemas.microsoft.com/office/powerpoint/2010/main" val="4164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ja-JP" altLang="en-US" dirty="0" smtClean="0"/>
              <a:t>指示や説明をするときのポイントは４つです。</a:t>
            </a:r>
            <a:endParaRPr lang="en-US" altLang="ja-JP" dirty="0" smtClean="0"/>
          </a:p>
          <a:p>
            <a:r>
              <a:rPr lang="ja-JP" altLang="en-US" dirty="0" smtClean="0"/>
              <a:t>１、「こっちを見て」と話し手を意識させます。</a:t>
            </a:r>
            <a:endParaRPr lang="en-US" altLang="ja-JP" dirty="0" smtClean="0"/>
          </a:p>
          <a:p>
            <a:r>
              <a:rPr lang="ja-JP" altLang="en-US" dirty="0" smtClean="0"/>
              <a:t>２、「今から大事なことを３つ言うよ」と、できるだけ具体的に、短文で、簡潔に話をします。</a:t>
            </a:r>
            <a:endParaRPr lang="en-US" altLang="ja-JP" dirty="0" smtClean="0"/>
          </a:p>
          <a:p>
            <a:r>
              <a:rPr lang="ja-JP" altLang="en-US" dirty="0" smtClean="0"/>
              <a:t>３、「口を閉じて聴いてね」（シーのポーズ）や「書くのをやめて聴いてね」（両手をパー）などと、静かに聴く姿勢ができたら話し始めます。</a:t>
            </a:r>
            <a:endParaRPr lang="en-US" altLang="ja-JP" dirty="0" smtClean="0"/>
          </a:p>
          <a:p>
            <a:r>
              <a:rPr lang="ja-JP" altLang="en-US" dirty="0" smtClean="0"/>
              <a:t>４、説明は、「はじめにすべきこと」と「終わったらすべきこと」を伝えます。終わった後、何をすべきかわからないと、子どもたちは好き勝手に動きます。</a:t>
            </a:r>
            <a:endParaRPr lang="en-US" altLang="ja-JP"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t>3</a:t>
            </a:fld>
            <a:endParaRPr lang="en-US" dirty="0"/>
          </a:p>
        </p:txBody>
      </p:sp>
    </p:spTree>
    <p:extLst>
      <p:ext uri="{BB962C8B-B14F-4D97-AF65-F5344CB8AC3E}">
        <p14:creationId xmlns:p14="http://schemas.microsoft.com/office/powerpoint/2010/main" val="140489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ja-JP" altLang="en-US" sz="1200" dirty="0" smtClean="0"/>
              <a:t>聴くことが苦手な子、多動・注意散漫な子、空気が読めない子に、集中してメッセージを聴かせるポイントをまとめてみました。</a:t>
            </a:r>
            <a:endParaRPr lang="en-US" altLang="ja-JP" sz="1200" dirty="0" smtClean="0"/>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en-US" altLang="ja-JP" sz="1200" dirty="0" smtClean="0"/>
              <a:t>①</a:t>
            </a:r>
            <a:r>
              <a:rPr lang="ja-JP" altLang="en-US" sz="1200" dirty="0" smtClean="0"/>
              <a:t>メモを取るポイントをあらかじめ伝えておく。</a:t>
            </a:r>
            <a:endParaRPr lang="en-US" altLang="ja-JP" sz="1200" dirty="0" smtClean="0"/>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en-US" altLang="ja-JP" sz="1200" dirty="0" smtClean="0"/>
              <a:t>②</a:t>
            </a:r>
            <a:r>
              <a:rPr lang="ja-JP" altLang="en-US" sz="1200" dirty="0" smtClean="0"/>
              <a:t>多動傾向の子はモデルになる子の隣に座らせる。</a:t>
            </a:r>
            <a:endParaRPr lang="en-US" altLang="ja-JP" sz="1200" dirty="0" smtClean="0"/>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en-US" altLang="ja-JP" sz="1200" dirty="0" smtClean="0"/>
              <a:t>③</a:t>
            </a:r>
            <a:r>
              <a:rPr lang="ja-JP" altLang="en-US" sz="1200" dirty="0" smtClean="0"/>
              <a:t>集会中、私語をしてしまう子には「</a:t>
            </a:r>
            <a:r>
              <a:rPr lang="en-US" altLang="ja-JP" sz="1200" dirty="0" smtClean="0"/>
              <a:t>〜</a:t>
            </a:r>
            <a:r>
              <a:rPr lang="ja-JP" altLang="en-US" sz="1200" dirty="0" smtClean="0"/>
              <a:t>時に終わるから静かに聞こうね」とメモを渡す。</a:t>
            </a:r>
            <a:endParaRPr lang="en-US" altLang="ja-JP" sz="1200" dirty="0" smtClean="0"/>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ja-JP" altLang="en-US" sz="1200" dirty="0" smtClean="0"/>
              <a:t>これから、これらのポイントについて説明していきます。</a:t>
            </a:r>
            <a:endParaRPr lang="en-US" altLang="ja-JP" sz="1200" dirty="0" smtClean="0"/>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endParaRPr lang="en-US" altLang="ja-JP" sz="120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t>4</a:t>
            </a:fld>
            <a:endParaRPr lang="en-US" dirty="0"/>
          </a:p>
        </p:txBody>
      </p:sp>
    </p:spTree>
    <p:extLst>
      <p:ext uri="{BB962C8B-B14F-4D97-AF65-F5344CB8AC3E}">
        <p14:creationId xmlns:p14="http://schemas.microsoft.com/office/powerpoint/2010/main" val="198216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pPr marL="0" lvl="0" indent="-171450">
              <a:buNone/>
            </a:pPr>
            <a:r>
              <a:rPr lang="en-US" altLang="ja-JP" sz="1200" dirty="0" smtClean="0"/>
              <a:t>①</a:t>
            </a:r>
            <a:r>
              <a:rPr lang="ja-JP" altLang="en-US" sz="1200" dirty="0" smtClean="0"/>
              <a:t>メッセージのメモするポイントをあらかじめ伝えておく。</a:t>
            </a:r>
            <a:r>
              <a:rPr lang="en-US" altLang="ja-JP" sz="1200" dirty="0" smtClean="0"/>
              <a:t/>
            </a:r>
            <a:br>
              <a:rPr lang="en-US" altLang="ja-JP" sz="1200" dirty="0" smtClean="0"/>
            </a:br>
            <a:r>
              <a:rPr lang="ja-JP" altLang="en-US" sz="1200" dirty="0" smtClean="0"/>
              <a:t>例えば、その集会のテーマが「天地創造」だとするなら・・・</a:t>
            </a:r>
            <a:endParaRPr lang="en-US" altLang="ja-JP" sz="1200" dirty="0" smtClean="0"/>
          </a:p>
          <a:p>
            <a:pPr marL="0" lvl="0" indent="-171450">
              <a:buNone/>
            </a:pPr>
            <a:r>
              <a:rPr lang="ja-JP" altLang="en-US" sz="1200" dirty="0" smtClean="0"/>
              <a:t>・神さまってどんな方かな？・・・「神様はこの世界の全てを造られた方です」ということばをキャッチできるでしょう。</a:t>
            </a:r>
            <a:endParaRPr lang="en-US" altLang="ja-JP" sz="1200" dirty="0" smtClean="0"/>
          </a:p>
          <a:p>
            <a:pPr marL="0" lvl="0" indent="-171450">
              <a:buNone/>
            </a:pPr>
            <a:r>
              <a:rPr lang="ja-JP" altLang="en-US" sz="1200" dirty="0" smtClean="0"/>
              <a:t>・はじめてわかったことは何かな？・・・新しい知識について、カウンセリングの時に確認することができるでしょう。</a:t>
            </a:r>
            <a:endParaRPr lang="en-US" altLang="ja-JP" sz="1200" dirty="0" smtClean="0"/>
          </a:p>
          <a:p>
            <a:pPr marL="0" lvl="0" indent="-171450">
              <a:buNone/>
            </a:pPr>
            <a:r>
              <a:rPr lang="ja-JP" altLang="en-US" sz="1200" dirty="0" smtClean="0"/>
              <a:t>・決心「これからこうしたい」と思ったことは？・・・決心カードに書くことができるでしょう。</a:t>
            </a:r>
            <a:endParaRPr lang="en-US" altLang="ja-JP" sz="1200" dirty="0" smtClean="0"/>
          </a:p>
          <a:p>
            <a:pPr marL="0" marR="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en-US" altLang="ja-JP" sz="1200" b="0" dirty="0" smtClean="0">
                <a:solidFill>
                  <a:schemeClr val="accent2">
                    <a:lumMod val="50000"/>
                  </a:schemeClr>
                </a:solidFill>
              </a:rPr>
              <a:t>※</a:t>
            </a:r>
            <a:r>
              <a:rPr lang="ja-JP" altLang="en-US" sz="1200" b="0" dirty="0" smtClean="0">
                <a:solidFill>
                  <a:schemeClr val="accent2">
                    <a:lumMod val="50000"/>
                  </a:schemeClr>
                </a:solidFill>
              </a:rPr>
              <a:t>しおりに、キャビンタイムの質問ページがあれば、そのページにメモを取らせても良いでしょう。それは、おそらくそのメッセージの伝えたいポイントが書かれていると思うので。</a:t>
            </a:r>
            <a:endParaRPr lang="en-US" altLang="ja-JP" sz="1200" b="0" dirty="0" smtClean="0">
              <a:solidFill>
                <a:schemeClr val="accent2">
                  <a:lumMod val="50000"/>
                </a:schemeClr>
              </a:solidFill>
            </a:endParaRPr>
          </a:p>
          <a:p>
            <a:endParaRPr lang="en-US" sz="1200" dirty="0"/>
          </a:p>
        </p:txBody>
      </p:sp>
      <p:sp>
        <p:nvSpPr>
          <p:cNvPr id="4" name="Slide Number Placeholder 3"/>
          <p:cNvSpPr>
            <a:spLocks noGrp="1"/>
          </p:cNvSpPr>
          <p:nvPr>
            <p:ph type="sldNum" sz="quarter" idx="10"/>
          </p:nvPr>
        </p:nvSpPr>
        <p:spPr/>
        <p:txBody>
          <a:bodyPr/>
          <a:lstStyle/>
          <a:p>
            <a:fld id="{166623E2-143C-47CF-ACFE-2D7CFB3760A0}" type="slidenum">
              <a:rPr lang="en-US" smtClean="0"/>
              <a:t>5</a:t>
            </a:fld>
            <a:endParaRPr lang="en-US" dirty="0"/>
          </a:p>
        </p:txBody>
      </p:sp>
    </p:spTree>
    <p:extLst>
      <p:ext uri="{BB962C8B-B14F-4D97-AF65-F5344CB8AC3E}">
        <p14:creationId xmlns:p14="http://schemas.microsoft.com/office/powerpoint/2010/main" val="2165562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altLang="ja-JP" sz="1200" dirty="0" smtClean="0"/>
              <a:t>②</a:t>
            </a:r>
            <a:r>
              <a:rPr lang="ja-JP" altLang="en-US" sz="1200" dirty="0" smtClean="0"/>
              <a:t>多動傾向の子はモデルになる子の隣に座らせる。多動な子は、いろんな「刺激」に影響を受けやすいので、似た者同士を座らせると、相乗効果でますます落ち着かなくなってしまいます。</a:t>
            </a:r>
            <a:endParaRPr lang="en-US" altLang="ja-JP" sz="1200" dirty="0" smtClean="0"/>
          </a:p>
          <a:p>
            <a:pPr lvl="1"/>
            <a:r>
              <a:rPr lang="ja-JP" altLang="en-US" sz="1200" dirty="0" smtClean="0">
                <a:solidFill>
                  <a:srgbClr val="FF0000"/>
                </a:solidFill>
              </a:rPr>
              <a:t>カウンセラー</a:t>
            </a:r>
            <a:r>
              <a:rPr lang="ja-JP" altLang="en-US" sz="1200" dirty="0" smtClean="0"/>
              <a:t>や</a:t>
            </a:r>
            <a:r>
              <a:rPr lang="ja-JP" altLang="en-US" sz="1200" dirty="0" smtClean="0">
                <a:solidFill>
                  <a:srgbClr val="FF0000"/>
                </a:solidFill>
              </a:rPr>
              <a:t>モデルになる子</a:t>
            </a:r>
            <a:r>
              <a:rPr lang="ja-JP" altLang="en-US" sz="1200" dirty="0" smtClean="0"/>
              <a:t>のそばに座らせて、必要な声かけをする。</a:t>
            </a:r>
            <a:endParaRPr lang="en-US" altLang="ja-JP" sz="1200" dirty="0" smtClean="0"/>
          </a:p>
          <a:p>
            <a:pPr lvl="1"/>
            <a:r>
              <a:rPr lang="ja-JP" altLang="en-US" sz="1200" dirty="0" smtClean="0"/>
              <a:t>「</a:t>
            </a:r>
            <a:r>
              <a:rPr lang="en-US" altLang="ja-JP" sz="1200" dirty="0" smtClean="0"/>
              <a:t>〜</a:t>
            </a:r>
            <a:r>
              <a:rPr lang="ja-JP" altLang="en-US" sz="1200" dirty="0" smtClean="0"/>
              <a:t>できてるね！」いつも</a:t>
            </a:r>
            <a:r>
              <a:rPr lang="ja-JP" altLang="en-US" sz="1200" dirty="0" smtClean="0">
                <a:solidFill>
                  <a:srgbClr val="FF0000"/>
                </a:solidFill>
              </a:rPr>
              <a:t>肯定的な表現</a:t>
            </a:r>
            <a:r>
              <a:rPr lang="ja-JP" altLang="en-US" sz="1200" dirty="0" smtClean="0"/>
              <a:t>を心がける。・・・叱られてきた経験が多いので、否定的な言葉掛けで傷ついて、キレてしまうことがあります。</a:t>
            </a:r>
            <a:endParaRPr lang="en-US" altLang="ja-JP" sz="1200" dirty="0" smtClean="0"/>
          </a:p>
          <a:p>
            <a:pPr lvl="1"/>
            <a:r>
              <a:rPr lang="ja-JP" altLang="en-US" sz="1200" dirty="0" smtClean="0"/>
              <a:t>落ち着かない場合は、何が</a:t>
            </a:r>
            <a:r>
              <a:rPr lang="ja-JP" altLang="en-US" sz="1200" dirty="0" smtClean="0">
                <a:solidFill>
                  <a:srgbClr val="FF0000"/>
                </a:solidFill>
              </a:rPr>
              <a:t>不安</a:t>
            </a:r>
            <a:r>
              <a:rPr lang="ja-JP" altLang="en-US" sz="1200" dirty="0" smtClean="0"/>
              <a:t>や</a:t>
            </a:r>
            <a:r>
              <a:rPr lang="ja-JP" altLang="en-US" sz="1200" dirty="0" smtClean="0">
                <a:solidFill>
                  <a:srgbClr val="FF0000"/>
                </a:solidFill>
              </a:rPr>
              <a:t>刺激</a:t>
            </a:r>
            <a:r>
              <a:rPr lang="ja-JP" altLang="en-US" sz="1200" dirty="0" smtClean="0"/>
              <a:t>になっているのかを聴き取る。・・・「落ち着かないようだけど、どうしたの？」と聞いてみると何が「刺激」になっているかわかることがあります。</a:t>
            </a:r>
            <a:endParaRPr lang="en-US" altLang="ja-JP" sz="1200" dirty="0" smtClean="0"/>
          </a:p>
          <a:p>
            <a:pPr marL="0" marR="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en-US" altLang="ja-JP" sz="1200" b="1" dirty="0" smtClean="0">
                <a:solidFill>
                  <a:schemeClr val="accent2">
                    <a:lumMod val="50000"/>
                  </a:schemeClr>
                </a:solidFill>
              </a:rPr>
              <a:t>※</a:t>
            </a:r>
            <a:r>
              <a:rPr lang="ja-JP" altLang="en-US" sz="1200" b="1" dirty="0" smtClean="0">
                <a:solidFill>
                  <a:schemeClr val="accent2">
                    <a:lumMod val="50000"/>
                  </a:schemeClr>
                </a:solidFill>
              </a:rPr>
              <a:t>いつまで集中すれば良いか分かると頑張れます。「この集会何時まで？」と聞いてくる子がいます。時間が気になる子には、終わりの時間をちゃんと教えてあげると頑張れます。</a:t>
            </a:r>
            <a:endParaRPr lang="en-US" altLang="ja-JP" sz="1200" b="1" dirty="0" smtClean="0">
              <a:solidFill>
                <a:schemeClr val="accent2">
                  <a:lumMod val="50000"/>
                </a:schemeClr>
              </a:solidFill>
            </a:endParaRPr>
          </a:p>
          <a:p>
            <a:endParaRPr lang="en-US" sz="1200" dirty="0"/>
          </a:p>
        </p:txBody>
      </p:sp>
      <p:sp>
        <p:nvSpPr>
          <p:cNvPr id="4" name="Slide Number Placeholder 3"/>
          <p:cNvSpPr>
            <a:spLocks noGrp="1"/>
          </p:cNvSpPr>
          <p:nvPr>
            <p:ph type="sldNum" sz="quarter" idx="10"/>
          </p:nvPr>
        </p:nvSpPr>
        <p:spPr/>
        <p:txBody>
          <a:bodyPr/>
          <a:lstStyle/>
          <a:p>
            <a:fld id="{166623E2-143C-47CF-ACFE-2D7CFB3760A0}" type="slidenum">
              <a:rPr lang="en-US" smtClean="0"/>
              <a:t>6</a:t>
            </a:fld>
            <a:endParaRPr lang="en-US" dirty="0"/>
          </a:p>
        </p:txBody>
      </p:sp>
    </p:spTree>
    <p:extLst>
      <p:ext uri="{BB962C8B-B14F-4D97-AF65-F5344CB8AC3E}">
        <p14:creationId xmlns:p14="http://schemas.microsoft.com/office/powerpoint/2010/main" val="2165562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altLang="ja-JP" sz="1200" dirty="0" smtClean="0"/>
              <a:t>③</a:t>
            </a:r>
            <a:r>
              <a:rPr lang="ja-JP" altLang="en-US" sz="1200" dirty="0" smtClean="0"/>
              <a:t>集会中、私語をしてしまう子には「</a:t>
            </a:r>
            <a:r>
              <a:rPr lang="en-US" altLang="ja-JP" sz="1200" dirty="0" smtClean="0"/>
              <a:t>〜</a:t>
            </a:r>
            <a:r>
              <a:rPr lang="ja-JP" altLang="en-US" sz="1200" dirty="0" smtClean="0"/>
              <a:t>時に終わるから静かに聞こうね」とメモを渡す。・・・講師からの問いかけについ全部応えてしまう子を静かにさせたい時は、メモを書いて、渡すと良いでしょう。</a:t>
            </a:r>
            <a:endParaRPr lang="en-US" altLang="ja-JP" sz="1200" dirty="0" smtClean="0"/>
          </a:p>
          <a:p>
            <a:pPr lvl="1"/>
            <a:r>
              <a:rPr lang="ja-JP" altLang="en-US" sz="1200" dirty="0" smtClean="0"/>
              <a:t>思ったことを何でも言ってしまう子には、　事前に話をしておく。</a:t>
            </a:r>
            <a:endParaRPr lang="en-US" altLang="ja-JP" sz="1200" dirty="0" smtClean="0"/>
          </a:p>
          <a:p>
            <a:pPr lvl="1"/>
            <a:r>
              <a:rPr lang="ja-JP" altLang="en-US" sz="1200" dirty="0" smtClean="0"/>
              <a:t>「意見を言うのは、</a:t>
            </a:r>
            <a:r>
              <a:rPr lang="ja-JP" altLang="en-US" sz="1200" dirty="0" smtClean="0">
                <a:solidFill>
                  <a:srgbClr val="FF0000"/>
                </a:solidFill>
              </a:rPr>
              <a:t>先生が質問してきた時だけ</a:t>
            </a:r>
            <a:r>
              <a:rPr lang="ja-JP" altLang="en-US" sz="1200" dirty="0" smtClean="0">
                <a:solidFill>
                  <a:srgbClr val="000000"/>
                </a:solidFill>
              </a:rPr>
              <a:t>にしよう</a:t>
            </a:r>
            <a:r>
              <a:rPr lang="ja-JP" altLang="en-US" sz="1200" dirty="0" smtClean="0"/>
              <a:t>」</a:t>
            </a:r>
            <a:endParaRPr lang="en-US" altLang="ja-JP" sz="1200" dirty="0" smtClean="0"/>
          </a:p>
          <a:p>
            <a:pPr lvl="1"/>
            <a:r>
              <a:rPr lang="ja-JP" altLang="en-US" sz="1200" dirty="0" smtClean="0"/>
              <a:t>「</a:t>
            </a:r>
            <a:r>
              <a:rPr lang="ja-JP" altLang="en-US" sz="1200" dirty="0" smtClean="0">
                <a:solidFill>
                  <a:srgbClr val="FF0000"/>
                </a:solidFill>
              </a:rPr>
              <a:t>３回まで</a:t>
            </a:r>
            <a:r>
              <a:rPr lang="ja-JP" altLang="en-US" sz="1200" dirty="0" smtClean="0"/>
              <a:t>意見を言ってもいいよ。他の人にも考えさせてあげようね」</a:t>
            </a:r>
            <a:endParaRPr lang="en-US" altLang="ja-JP" sz="1200" dirty="0" smtClean="0"/>
          </a:p>
          <a:p>
            <a:r>
              <a:rPr lang="en-US" altLang="ja-JP" sz="1200" b="0" dirty="0" smtClean="0">
                <a:solidFill>
                  <a:schemeClr val="accent2">
                    <a:lumMod val="50000"/>
                  </a:schemeClr>
                </a:solidFill>
              </a:rPr>
              <a:t>※</a:t>
            </a:r>
            <a:r>
              <a:rPr lang="ja-JP" altLang="en-US" sz="1200" b="0" dirty="0" smtClean="0">
                <a:solidFill>
                  <a:schemeClr val="accent2">
                    <a:lumMod val="50000"/>
                  </a:schemeClr>
                </a:solidFill>
              </a:rPr>
              <a:t>メッセージに反応してしまうのは、集中している証拠なので、温かく見守ってあげたいと思います。</a:t>
            </a:r>
            <a:endParaRPr lang="en-US" altLang="ja-JP" sz="1200" b="0" dirty="0" smtClean="0">
              <a:solidFill>
                <a:schemeClr val="accent2">
                  <a:lumMod val="50000"/>
                </a:schemeClr>
              </a:solidFill>
            </a:endParaRPr>
          </a:p>
          <a:p>
            <a:r>
              <a:rPr lang="ja-JP" altLang="en-US" sz="1200" b="0" dirty="0" smtClean="0">
                <a:solidFill>
                  <a:schemeClr val="accent2">
                    <a:lumMod val="50000"/>
                  </a:schemeClr>
                </a:solidFill>
              </a:rPr>
              <a:t>集会全体に良くない影響があると判断した場合は、メモを書いて</a:t>
            </a:r>
            <a:r>
              <a:rPr lang="ja-JP" altLang="en-US" sz="1200" b="0" u="sng" dirty="0" smtClean="0">
                <a:solidFill>
                  <a:schemeClr val="accent2">
                    <a:lumMod val="50000"/>
                  </a:schemeClr>
                </a:solidFill>
              </a:rPr>
              <a:t>見せて</a:t>
            </a:r>
            <a:r>
              <a:rPr lang="ja-JP" altLang="en-US" sz="1200" b="0" dirty="0" smtClean="0">
                <a:solidFill>
                  <a:schemeClr val="accent2">
                    <a:lumMod val="50000"/>
                  </a:schemeClr>
                </a:solidFill>
              </a:rPr>
              <a:t>、</a:t>
            </a:r>
            <a:r>
              <a:rPr lang="ja-JP" altLang="en-US" sz="1200" b="0" u="sng" dirty="0" smtClean="0">
                <a:solidFill>
                  <a:schemeClr val="accent2">
                    <a:lumMod val="50000"/>
                  </a:schemeClr>
                </a:solidFill>
              </a:rPr>
              <a:t>意識させる</a:t>
            </a:r>
            <a:r>
              <a:rPr lang="ja-JP" altLang="en-US" sz="1200" b="0" dirty="0" smtClean="0">
                <a:solidFill>
                  <a:schemeClr val="accent2">
                    <a:lumMod val="50000"/>
                  </a:schemeClr>
                </a:solidFill>
              </a:rPr>
              <a:t>のが有効。集会後、「協力してくれてありがとう」のフォローを忘れずに。</a:t>
            </a:r>
            <a:endParaRPr lang="en-US" altLang="ja-JP" sz="1200" b="0" dirty="0" smtClean="0">
              <a:solidFill>
                <a:schemeClr val="accent2">
                  <a:lumMod val="50000"/>
                </a:schemeClr>
              </a:solidFill>
            </a:endParaRPr>
          </a:p>
          <a:p>
            <a:endParaRPr lang="en-US" sz="1200" dirty="0"/>
          </a:p>
        </p:txBody>
      </p:sp>
      <p:sp>
        <p:nvSpPr>
          <p:cNvPr id="4" name="Slide Number Placeholder 3"/>
          <p:cNvSpPr>
            <a:spLocks noGrp="1"/>
          </p:cNvSpPr>
          <p:nvPr>
            <p:ph type="sldNum" sz="quarter" idx="10"/>
          </p:nvPr>
        </p:nvSpPr>
        <p:spPr/>
        <p:txBody>
          <a:bodyPr/>
          <a:lstStyle/>
          <a:p>
            <a:fld id="{166623E2-143C-47CF-ACFE-2D7CFB3760A0}" type="slidenum">
              <a:rPr lang="en-US" smtClean="0"/>
              <a:t>7</a:t>
            </a:fld>
            <a:endParaRPr lang="en-US" dirty="0"/>
          </a:p>
        </p:txBody>
      </p:sp>
    </p:spTree>
    <p:extLst>
      <p:ext uri="{BB962C8B-B14F-4D97-AF65-F5344CB8AC3E}">
        <p14:creationId xmlns:p14="http://schemas.microsoft.com/office/powerpoint/2010/main" val="216556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ja-JP" altLang="en-US" sz="1200" dirty="0" smtClean="0"/>
              <a:t>「聴く」のが苦手な子への配慮・・・聞いただけではイメージできない子がいます。その子たちには、次の支援が有効です。</a:t>
            </a:r>
            <a:endParaRPr lang="en-US" altLang="ja-JP" sz="1200" dirty="0" smtClean="0"/>
          </a:p>
          <a:p>
            <a:r>
              <a:rPr lang="ja-JP" altLang="en-US" sz="1200" dirty="0" smtClean="0"/>
              <a:t>実際にやってみせる</a:t>
            </a:r>
            <a:endParaRPr lang="en-US" altLang="ja-JP" sz="1200" dirty="0" smtClean="0"/>
          </a:p>
          <a:p>
            <a:pPr lvl="0"/>
            <a:r>
              <a:rPr lang="ja-JP" altLang="en-US" sz="1200" dirty="0" smtClean="0"/>
              <a:t>絵を描いて説明する</a:t>
            </a:r>
            <a:endParaRPr lang="en-US" altLang="ja-JP" sz="1200" dirty="0" smtClean="0"/>
          </a:p>
          <a:p>
            <a:pPr lvl="1"/>
            <a:endParaRPr lang="en-US" altLang="ja-JP" sz="1200" dirty="0" smtClean="0"/>
          </a:p>
          <a:p>
            <a:pPr lvl="1"/>
            <a:endParaRPr lang="en-US" altLang="ja-JP" sz="1200" dirty="0" smtClean="0"/>
          </a:p>
          <a:p>
            <a:endParaRPr lang="en-US" sz="1200" dirty="0"/>
          </a:p>
        </p:txBody>
      </p:sp>
      <p:sp>
        <p:nvSpPr>
          <p:cNvPr id="4" name="Slide Number Placeholder 3"/>
          <p:cNvSpPr>
            <a:spLocks noGrp="1"/>
          </p:cNvSpPr>
          <p:nvPr>
            <p:ph type="sldNum" sz="quarter" idx="10"/>
          </p:nvPr>
        </p:nvSpPr>
        <p:spPr/>
        <p:txBody>
          <a:bodyPr/>
          <a:lstStyle/>
          <a:p>
            <a:fld id="{166623E2-143C-47CF-ACFE-2D7CFB3760A0}" type="slidenum">
              <a:rPr lang="en-US" smtClean="0"/>
              <a:t>8</a:t>
            </a:fld>
            <a:endParaRPr lang="en-US" dirty="0"/>
          </a:p>
        </p:txBody>
      </p:sp>
    </p:spTree>
    <p:extLst>
      <p:ext uri="{BB962C8B-B14F-4D97-AF65-F5344CB8AC3E}">
        <p14:creationId xmlns:p14="http://schemas.microsoft.com/office/powerpoint/2010/main" val="3351654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ja-JP" altLang="en-US" sz="1200" dirty="0" smtClean="0"/>
              <a:t>「読む」のが苦手な子への配慮・・・文字を読んで理解することが苦手な子がいます。でも、そういう子は聴いて理解するのが得意な子が多いです。</a:t>
            </a:r>
            <a:endParaRPr lang="en-US" altLang="ja-JP" sz="1200" dirty="0" smtClean="0"/>
          </a:p>
          <a:p>
            <a:pPr lvl="1"/>
            <a:r>
              <a:rPr lang="ja-JP" altLang="en-US" sz="1200" dirty="0" smtClean="0"/>
              <a:t>ことばで説明してあげる。</a:t>
            </a:r>
            <a:endParaRPr lang="en-US" altLang="ja-JP" sz="1200" dirty="0" smtClean="0"/>
          </a:p>
          <a:p>
            <a:pPr lvl="1"/>
            <a:r>
              <a:rPr lang="ja-JP" altLang="en-US" sz="1200" dirty="0" smtClean="0"/>
              <a:t>始めに「</a:t>
            </a:r>
            <a:r>
              <a:rPr lang="en-US" altLang="ja-JP" sz="1200" dirty="0" smtClean="0"/>
              <a:t>〜</a:t>
            </a:r>
            <a:r>
              <a:rPr lang="ja-JP" altLang="en-US" sz="1200" dirty="0" smtClean="0"/>
              <a:t>するよ」</a:t>
            </a:r>
            <a:endParaRPr lang="en-US" altLang="ja-JP" sz="1200" dirty="0" smtClean="0"/>
          </a:p>
          <a:p>
            <a:pPr lvl="1"/>
            <a:r>
              <a:rPr lang="ja-JP" altLang="en-US" sz="1200" dirty="0" smtClean="0"/>
              <a:t>次に「</a:t>
            </a:r>
            <a:r>
              <a:rPr lang="en-US" altLang="ja-JP" sz="1200" dirty="0" smtClean="0"/>
              <a:t>〜</a:t>
            </a:r>
            <a:r>
              <a:rPr lang="ja-JP" altLang="en-US" sz="1200" dirty="0" smtClean="0"/>
              <a:t>するよ」</a:t>
            </a:r>
            <a:endParaRPr lang="en-US" altLang="ja-JP" sz="1200" dirty="0" smtClean="0"/>
          </a:p>
          <a:p>
            <a:pPr lvl="1"/>
            <a:r>
              <a:rPr lang="ja-JP" altLang="en-US" sz="1200" dirty="0" smtClean="0"/>
              <a:t>最後に「</a:t>
            </a:r>
            <a:r>
              <a:rPr lang="en-US" altLang="ja-JP" sz="1200" dirty="0" smtClean="0"/>
              <a:t>〜</a:t>
            </a:r>
            <a:r>
              <a:rPr lang="ja-JP" altLang="en-US" sz="1200" dirty="0" smtClean="0"/>
              <a:t>するよ」</a:t>
            </a:r>
            <a:endParaRPr lang="en-US" altLang="ja-JP" sz="1200" dirty="0" smtClean="0"/>
          </a:p>
          <a:p>
            <a:pPr marL="103187" lvl="1" indent="0">
              <a:buNone/>
            </a:pPr>
            <a:endParaRPr lang="en-US" altLang="ja-JP" sz="1200" dirty="0" smtClean="0"/>
          </a:p>
          <a:p>
            <a:endParaRPr lang="en-US" sz="1200" dirty="0"/>
          </a:p>
        </p:txBody>
      </p:sp>
      <p:sp>
        <p:nvSpPr>
          <p:cNvPr id="4" name="Slide Number Placeholder 3"/>
          <p:cNvSpPr>
            <a:spLocks noGrp="1"/>
          </p:cNvSpPr>
          <p:nvPr>
            <p:ph type="sldNum" sz="quarter" idx="10"/>
          </p:nvPr>
        </p:nvSpPr>
        <p:spPr/>
        <p:txBody>
          <a:bodyPr/>
          <a:lstStyle/>
          <a:p>
            <a:fld id="{166623E2-143C-47CF-ACFE-2D7CFB3760A0}" type="slidenum">
              <a:rPr lang="en-US" smtClean="0"/>
              <a:t>9</a:t>
            </a:fld>
            <a:endParaRPr lang="en-US" dirty="0"/>
          </a:p>
        </p:txBody>
      </p:sp>
    </p:spTree>
    <p:extLst>
      <p:ext uri="{BB962C8B-B14F-4D97-AF65-F5344CB8AC3E}">
        <p14:creationId xmlns:p14="http://schemas.microsoft.com/office/powerpoint/2010/main" val="3351654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E8957-5754-4C19-A51A-9C104D1A0E0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9" name="Slide Number Placeholder 8"/>
          <p:cNvSpPr>
            <a:spLocks noGrp="1"/>
          </p:cNvSpPr>
          <p:nvPr>
            <p:ph type="sldNum" sz="quarter" idx="11"/>
          </p:nvPr>
        </p:nvSpPr>
        <p:spPr/>
        <p:txBody>
          <a:bodyPr/>
          <a:lstStyle/>
          <a:p>
            <a:fld id="{911E8957-5754-4C19-A51A-9C104D1A0E0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68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1952"/>
            <a:ext cx="4038600" cy="4270248"/>
          </a:xfrm>
        </p:spPr>
        <p:txBody>
          <a:bodyPr anchor="ctr" anchorCtr="0">
            <a:normAutofit/>
          </a:bodyPr>
          <a:lstStyle>
            <a:lvl1pPr marL="114300" indent="0" algn="ctr">
              <a:buFontTx/>
              <a:buNone/>
              <a:defRPr sz="3400">
                <a:solidFill>
                  <a:schemeClr val="tx1"/>
                </a:solidFill>
              </a:defRPr>
            </a:lvl1pPr>
            <a:lvl2pPr marL="411480" indent="0">
              <a:buFontTx/>
              <a:buNone/>
              <a:defRPr sz="3600">
                <a:solidFill>
                  <a:schemeClr val="tx1"/>
                </a:solidFill>
              </a:defRPr>
            </a:lvl2pPr>
            <a:lvl3pPr marL="777240" indent="0">
              <a:buFontTx/>
              <a:buNone/>
              <a:defRPr sz="3600">
                <a:solidFill>
                  <a:schemeClr val="tx1"/>
                </a:solidFill>
              </a:defRPr>
            </a:lvl3pPr>
            <a:lvl4pPr marL="1051560" indent="0">
              <a:buFontTx/>
              <a:buNone/>
              <a:defRPr sz="3600">
                <a:solidFill>
                  <a:schemeClr val="tx1"/>
                </a:solidFill>
              </a:defRPr>
            </a:lvl4pPr>
            <a:lvl5pPr marL="1325880" indent="0">
              <a:buFontTx/>
              <a:buNone/>
              <a:defRPr sz="3600">
                <a:solidFill>
                  <a:schemeClr val="tx1"/>
                </a:solidFill>
              </a:defRPr>
            </a:lvl5pPr>
          </a:lstStyle>
          <a:p>
            <a:pPr lvl="0"/>
            <a:r>
              <a:rPr lang="en-US" dirty="0" smtClean="0"/>
              <a:t>Click to edit Master text styles</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
        <p:nvSpPr>
          <p:cNvPr id="9" name="Text Placeholder 8"/>
          <p:cNvSpPr>
            <a:spLocks noGrp="1"/>
          </p:cNvSpPr>
          <p:nvPr>
            <p:ph type="body" sz="quarter" idx="13"/>
          </p:nvPr>
        </p:nvSpPr>
        <p:spPr>
          <a:xfrm>
            <a:off x="457200" y="1143000"/>
            <a:ext cx="7620000" cy="381000"/>
          </a:xfrm>
        </p:spPr>
        <p:txBody>
          <a:bodyPr>
            <a:noAutofit/>
          </a:bodyPr>
          <a:lstStyle>
            <a:lvl1pPr marL="741363" indent="-1588">
              <a:spcBef>
                <a:spcPts val="0"/>
              </a:spcBef>
              <a:buFontTx/>
              <a:buNone/>
              <a:defRPr sz="2000" b="1">
                <a:solidFill>
                  <a:schemeClr val="tx2"/>
                </a:solidFill>
              </a:defRPr>
            </a:lvl1pPr>
            <a:lvl2pPr marL="411480" indent="0">
              <a:buFontTx/>
              <a:buNone/>
              <a:defRPr sz="2000" b="1"/>
            </a:lvl2pPr>
            <a:lvl3pPr marL="777240" indent="0">
              <a:buFontTx/>
              <a:buNone/>
              <a:defRPr sz="2000" b="1"/>
            </a:lvl3pPr>
            <a:lvl4pPr marL="1051560" indent="0">
              <a:buFontTx/>
              <a:buNone/>
              <a:defRPr sz="2000" b="1"/>
            </a:lvl4pPr>
            <a:lvl5pPr marL="1325880" indent="0">
              <a:buFontTx/>
              <a:buNone/>
              <a:defRPr sz="2000" b="1"/>
            </a:lvl5pPr>
          </a:lstStyle>
          <a:p>
            <a:pPr lvl="0"/>
            <a:r>
              <a:rPr lang="en-US" dirty="0" smtClean="0"/>
              <a:t>Click to edit Master text styles</a:t>
            </a:r>
            <a:endParaRPr lang="en-US" dirty="0"/>
          </a:p>
        </p:txBody>
      </p:sp>
      <p:sp>
        <p:nvSpPr>
          <p:cNvPr id="11" name="Picture Placeholder 10"/>
          <p:cNvSpPr>
            <a:spLocks noGrp="1"/>
          </p:cNvSpPr>
          <p:nvPr>
            <p:ph type="pic" sz="quarter" idx="14"/>
          </p:nvPr>
        </p:nvSpPr>
        <p:spPr>
          <a:xfrm rot="600000">
            <a:off x="4807311" y="2004284"/>
            <a:ext cx="3114715" cy="4213146"/>
          </a:xfr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a:defRPr baseline="0"/>
            </a:lvl1pPr>
          </a:lstStyle>
          <a:p>
            <a:r>
              <a:rPr lang="en-US" dirty="0" smtClean="0"/>
              <a:t>Click icon to add picture</a:t>
            </a:r>
            <a:endParaRPr lang="en-US" dirty="0"/>
          </a:p>
        </p:txBody>
      </p:sp>
    </p:spTree>
    <p:extLst>
      <p:ext uri="{BB962C8B-B14F-4D97-AF65-F5344CB8AC3E}">
        <p14:creationId xmlns:p14="http://schemas.microsoft.com/office/powerpoint/2010/main" val="128038400"/>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200"/>
              </a:spcBef>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Al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543800" cy="990727"/>
          </a:xfrm>
        </p:spPr>
        <p:txBody>
          <a:bodyPr bIns="0" anchor="b"/>
          <a:lstStyle>
            <a:lvl1pPr>
              <a:defRPr sz="6600">
                <a:ln>
                  <a:noFill/>
                </a:ln>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61760" cy="762000"/>
          </a:xfrm>
        </p:spPr>
        <p:txBody>
          <a:bodyPr anchor="t">
            <a:normAutofit/>
          </a:bodyPr>
          <a:lstStyle>
            <a:lvl1pPr marL="0" indent="0" algn="l">
              <a:spcBef>
                <a:spcPts val="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r>
              <a:rPr lang="en-US" dirty="0" smtClean="0"/>
              <a:t>Room for two lines of text</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
        <p:nvSpPr>
          <p:cNvPr id="9" name="Text Placeholder 8"/>
          <p:cNvSpPr>
            <a:spLocks noGrp="1"/>
          </p:cNvSpPr>
          <p:nvPr>
            <p:ph type="body" sz="quarter" idx="13"/>
          </p:nvPr>
        </p:nvSpPr>
        <p:spPr>
          <a:xfrm>
            <a:off x="685801" y="2133600"/>
            <a:ext cx="7543800" cy="990600"/>
          </a:xfrm>
        </p:spPr>
        <p:txBody>
          <a:bodyPr tIns="0">
            <a:noAutofit/>
          </a:bodyPr>
          <a:lstStyle>
            <a:lvl1pPr marL="0" indent="0" algn="l">
              <a:buNone/>
              <a:defRPr sz="3600" spc="-100" baseline="0">
                <a:solidFill>
                  <a:schemeClr val="tx2"/>
                </a:solidFill>
                <a:latin typeface="+mj-lt"/>
              </a:defRPr>
            </a:lvl1pPr>
            <a:lvl2pPr marL="411480" indent="0">
              <a:buNone/>
              <a:defRPr/>
            </a:lvl2pPr>
            <a:lvl3pPr marL="777240" indent="0">
              <a:buNone/>
              <a:defRPr/>
            </a:lvl3pPr>
            <a:lvl4pPr marL="1051560" indent="0">
              <a:buNone/>
              <a:defRPr/>
            </a:lvl4pPr>
            <a:lvl5pPr marL="1325880" indent="0">
              <a:buNone/>
              <a:defRPr/>
            </a:lvl5pPr>
          </a:lstStyle>
          <a:p>
            <a:pPr lvl="0"/>
            <a:r>
              <a:rPr lang="en-US" dirty="0" smtClean="0"/>
              <a:t>Click to edit Master text styles</a:t>
            </a:r>
            <a:endParaRPr lang="en-US" dirty="0"/>
          </a:p>
        </p:txBody>
      </p:sp>
      <p:sp>
        <p:nvSpPr>
          <p:cNvPr id="11" name="Text Placeholder 10"/>
          <p:cNvSpPr>
            <a:spLocks noGrp="1"/>
          </p:cNvSpPr>
          <p:nvPr>
            <p:ph type="body" sz="quarter" idx="14"/>
          </p:nvPr>
        </p:nvSpPr>
        <p:spPr>
          <a:xfrm>
            <a:off x="1371600" y="5715000"/>
            <a:ext cx="6477000" cy="762000"/>
          </a:xfrm>
        </p:spPr>
        <p:txBody>
          <a:bodyPr>
            <a:normAutofit/>
          </a:bodyPr>
          <a:lstStyle>
            <a:lvl1pPr marL="0" indent="0">
              <a:spcBef>
                <a:spcPts val="0"/>
              </a:spcBef>
              <a:buNone/>
              <a:defRPr sz="2000">
                <a:solidFill>
                  <a:srgbClr val="8E8D8C"/>
                </a:solidFill>
              </a:defRPr>
            </a:lvl1pPr>
            <a:lvl2pPr marL="411480" indent="0">
              <a:buNone/>
              <a:defRPr>
                <a:solidFill>
                  <a:srgbClr val="8E8D8C"/>
                </a:solidFill>
              </a:defRPr>
            </a:lvl2pPr>
            <a:lvl3pPr marL="777240" indent="0">
              <a:buNone/>
              <a:defRPr>
                <a:solidFill>
                  <a:srgbClr val="8E8D8C"/>
                </a:solidFill>
              </a:defRPr>
            </a:lvl3pPr>
            <a:lvl4pPr marL="1051560" indent="0">
              <a:buNone/>
              <a:defRPr>
                <a:solidFill>
                  <a:srgbClr val="8E8D8C"/>
                </a:solidFill>
              </a:defRPr>
            </a:lvl4pPr>
            <a:lvl5pPr marL="1325880" indent="0">
              <a:buNone/>
              <a:defRPr>
                <a:solidFill>
                  <a:srgbClr val="8E8D8C"/>
                </a:solidFill>
              </a:defRPr>
            </a:lvl5pPr>
          </a:lstStyle>
          <a:p>
            <a:pPr lvl="0"/>
            <a:r>
              <a:rPr lang="en-US" dirty="0" smtClean="0"/>
              <a:t>Click to edit Master text styles</a:t>
            </a:r>
          </a:p>
          <a:p>
            <a:pPr lvl="0"/>
            <a:r>
              <a:rPr lang="en-US" dirty="0" smtClean="0"/>
              <a:t>Room for two lines of text</a:t>
            </a:r>
            <a:endParaRPr lang="en-US" dirty="0"/>
          </a:p>
        </p:txBody>
      </p:sp>
      <p:sp>
        <p:nvSpPr>
          <p:cNvPr id="8" name="Picture Placeholder 7"/>
          <p:cNvSpPr>
            <a:spLocks noGrp="1"/>
          </p:cNvSpPr>
          <p:nvPr>
            <p:ph type="pic" sz="quarter" idx="15" hasCustomPrompt="1"/>
          </p:nvPr>
        </p:nvSpPr>
        <p:spPr>
          <a:xfrm>
            <a:off x="3311525" y="4721225"/>
            <a:ext cx="2530475" cy="876300"/>
          </a:xfrm>
        </p:spPr>
        <p:txBody>
          <a:bodyPr vert="horz" lIns="91440" tIns="45720" rIns="91440" bIns="45720" rtlCol="0" anchor="ctr" anchorCtr="0">
            <a:normAutofit/>
          </a:bodyPr>
          <a:lstStyle>
            <a:lvl1pPr algn="ctr">
              <a:defRPr lang="en-US" sz="1600" baseline="0" dirty="0">
                <a:solidFill>
                  <a:schemeClr val="tx1">
                    <a:tint val="75000"/>
                  </a:schemeClr>
                </a:solidFill>
              </a:defRPr>
            </a:lvl1pPr>
          </a:lstStyle>
          <a:p>
            <a:pPr marL="0" lvl="0">
              <a:spcBef>
                <a:spcPts val="0"/>
              </a:spcBef>
            </a:pPr>
            <a:r>
              <a:rPr lang="en-US" dirty="0" smtClean="0"/>
              <a:t>Insert logo here</a:t>
            </a:r>
            <a:endParaRPr lang="en-US" dirty="0"/>
          </a:p>
        </p:txBody>
      </p:sp>
    </p:spTree>
    <p:extLst>
      <p:ext uri="{BB962C8B-B14F-4D97-AF65-F5344CB8AC3E}">
        <p14:creationId xmlns:p14="http://schemas.microsoft.com/office/powerpoint/2010/main" val="24395637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638300" y="1600200"/>
            <a:ext cx="5257800" cy="4800600"/>
          </a:xfrm>
        </p:spPr>
        <p:txBody>
          <a:bodyPr/>
          <a:lstStyle>
            <a:lvl1pPr algn="ctr">
              <a:lnSpc>
                <a:spcPct val="170000"/>
              </a:lnSpc>
              <a:spcBef>
                <a:spcPts val="1200"/>
              </a:spcBef>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extLst>
      <p:ext uri="{BB962C8B-B14F-4D97-AF65-F5344CB8AC3E}">
        <p14:creationId xmlns:p14="http://schemas.microsoft.com/office/powerpoint/2010/main" val="79941800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680"/>
          </a:xfrm>
        </p:spPr>
        <p:txBody>
          <a:bodyPr>
            <a:noAutofit/>
          </a:bodyPr>
          <a:lstStyle/>
          <a:p>
            <a:r>
              <a:rPr lang="en-US" smtClean="0"/>
              <a:t>Click to edit Master title style</a:t>
            </a:r>
            <a:endParaRPr lang="en-US"/>
          </a:p>
        </p:txBody>
      </p:sp>
      <p:sp>
        <p:nvSpPr>
          <p:cNvPr id="3" name="Content Placeholder 2"/>
          <p:cNvSpPr>
            <a:spLocks noGrp="1"/>
          </p:cNvSpPr>
          <p:nvPr>
            <p:ph idx="1"/>
          </p:nvPr>
        </p:nvSpPr>
        <p:spPr>
          <a:xfrm>
            <a:off x="457200" y="1905000"/>
            <a:ext cx="7620000" cy="4495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
        <p:nvSpPr>
          <p:cNvPr id="8" name="Text Placeholder 7"/>
          <p:cNvSpPr>
            <a:spLocks noGrp="1"/>
          </p:cNvSpPr>
          <p:nvPr>
            <p:ph type="body" sz="quarter" idx="13"/>
          </p:nvPr>
        </p:nvSpPr>
        <p:spPr>
          <a:xfrm>
            <a:off x="457200" y="1143000"/>
            <a:ext cx="7620000" cy="381000"/>
          </a:xfrm>
        </p:spPr>
        <p:txBody>
          <a:bodyPr>
            <a:noAutofit/>
          </a:bodyPr>
          <a:lstStyle>
            <a:lvl1pPr marL="740664" indent="0">
              <a:spcBef>
                <a:spcPts val="0"/>
              </a:spcBef>
              <a:buFontTx/>
              <a:buNone/>
              <a:defRPr sz="2000" b="1">
                <a:solidFill>
                  <a:schemeClr val="tx2"/>
                </a:solidFill>
              </a:defRPr>
            </a:lvl1pPr>
            <a:lvl2pPr marL="411480" indent="0">
              <a:buFontTx/>
              <a:buNone/>
              <a:defRPr sz="2000" b="1">
                <a:solidFill>
                  <a:schemeClr val="tx2"/>
                </a:solidFill>
              </a:defRPr>
            </a:lvl2pPr>
            <a:lvl3pPr marL="777240" indent="0">
              <a:buFontTx/>
              <a:buNone/>
              <a:defRPr sz="2000" b="1">
                <a:solidFill>
                  <a:schemeClr val="tx2"/>
                </a:solidFill>
              </a:defRPr>
            </a:lvl3pPr>
            <a:lvl4pPr marL="1051560" indent="0">
              <a:buFontTx/>
              <a:buNone/>
              <a:defRPr sz="2000" b="1">
                <a:solidFill>
                  <a:schemeClr val="tx2"/>
                </a:solidFill>
              </a:defRPr>
            </a:lvl4pPr>
            <a:lvl5pPr marL="1325880" indent="0">
              <a:buFontTx/>
              <a:buNone/>
              <a:defRPr sz="2000" b="1">
                <a:solidFill>
                  <a:schemeClr val="tx2"/>
                </a:solidFill>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202135196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B4FEF1-1C18-40D8-8A9A-AA7FFF43FE2E}" type="datetimeFigureOut">
              <a:rPr lang="en-US" smtClean="0"/>
              <a:t>16/07/21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1E8957-5754-4C19-A51A-9C104D1A0E0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8B4FEF1-1C18-40D8-8A9A-AA7FFF43FE2E}" type="datetimeFigureOut">
              <a:rPr lang="en-US" smtClean="0"/>
              <a:t>16/07/21</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6" r:id="rId4"/>
    <p:sldLayoutId id="2147483675" r:id="rId5"/>
    <p:sldLayoutId id="2147483663" r:id="rId6"/>
    <p:sldLayoutId id="2147483664" r:id="rId7"/>
    <p:sldLayoutId id="2147483665" r:id="rId8"/>
    <p:sldLayoutId id="2147483666" r:id="rId9"/>
    <p:sldLayoutId id="2147483667" r:id="rId10"/>
    <p:sldLayoutId id="2147483668" r:id="rId11"/>
    <p:sldLayoutId id="2147483669" r:id="rId12"/>
    <p:sldLayoutId id="2147483674" r:id="rId13"/>
    <p:sldLayoutId id="2147483670" r:id="rId14"/>
    <p:sldLayoutId id="2147483671" r:id="rId15"/>
  </p:sldLayoutIdLs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4000" kern="1200" cap="none" spc="-100" baseline="0">
          <a:ln>
            <a:noFill/>
          </a:ln>
          <a:solidFill>
            <a:schemeClr val="tx2"/>
          </a:solidFill>
          <a:effectLst/>
          <a:latin typeface="+mj-lt"/>
          <a:ea typeface="+mj-ea"/>
          <a:cs typeface="+mj-cs"/>
        </a:defRPr>
      </a:lvl1pPr>
    </p:titleStyle>
    <p:bodyStyle>
      <a:lvl1pPr marL="1588" indent="0" algn="l" defTabSz="914400" rtl="0" eaLnBrk="1" latinLnBrk="0" hangingPunct="1">
        <a:spcBef>
          <a:spcPts val="1200"/>
        </a:spcBef>
        <a:buClr>
          <a:schemeClr val="accent1"/>
        </a:buClr>
        <a:buFont typeface="Arial" pitchFamily="34" charset="0"/>
        <a:buNone/>
        <a:defRPr sz="2200" kern="1200">
          <a:solidFill>
            <a:schemeClr val="tx1"/>
          </a:solidFill>
          <a:latin typeface="+mn-lt"/>
          <a:ea typeface="+mn-ea"/>
          <a:cs typeface="+mn-cs"/>
        </a:defRPr>
      </a:lvl1pPr>
      <a:lvl2pPr marL="285750" indent="-182563" algn="l" defTabSz="914400" rtl="0" eaLnBrk="1" latinLnBrk="0" hangingPunct="1">
        <a:spcBef>
          <a:spcPts val="1200"/>
        </a:spcBef>
        <a:buClr>
          <a:schemeClr val="accent1"/>
        </a:buClr>
        <a:buFont typeface="Arial" pitchFamily="34" charset="0"/>
        <a:buChar char="•"/>
        <a:defRPr sz="2200" kern="1200">
          <a:solidFill>
            <a:schemeClr val="tx1"/>
          </a:solidFill>
          <a:latin typeface="+mn-lt"/>
          <a:ea typeface="+mn-ea"/>
          <a:cs typeface="+mn-cs"/>
        </a:defRPr>
      </a:lvl2pPr>
      <a:lvl3pPr marL="622300" indent="-182563" algn="l" defTabSz="914400" rtl="0" eaLnBrk="1" latinLnBrk="0" hangingPunct="1">
        <a:spcBef>
          <a:spcPts val="600"/>
        </a:spcBef>
        <a:buClr>
          <a:schemeClr val="accent2"/>
        </a:buClr>
        <a:buFont typeface="Arial" pitchFamily="34" charset="0"/>
        <a:buChar char="•"/>
        <a:defRPr sz="2000" kern="1200">
          <a:solidFill>
            <a:schemeClr val="tx1"/>
          </a:solidFill>
          <a:latin typeface="+mn-lt"/>
          <a:ea typeface="+mn-ea"/>
          <a:cs typeface="+mn-cs"/>
        </a:defRPr>
      </a:lvl3pPr>
      <a:lvl4pPr marL="793750" indent="-182563" algn="l" defTabSz="914400" rtl="0" eaLnBrk="1" latinLnBrk="0" hangingPunct="1">
        <a:spcBef>
          <a:spcPts val="600"/>
        </a:spcBef>
        <a:buClr>
          <a:schemeClr val="accent3"/>
        </a:buClr>
        <a:buFont typeface="Arial" pitchFamily="34" charset="0"/>
        <a:buChar char="•"/>
        <a:defRPr sz="1800" kern="1200">
          <a:solidFill>
            <a:schemeClr val="tx1"/>
          </a:solidFill>
          <a:latin typeface="+mn-lt"/>
          <a:ea typeface="+mn-ea"/>
          <a:cs typeface="+mn-cs"/>
        </a:defRPr>
      </a:lvl4pPr>
      <a:lvl5pPr marL="992188" indent="-182563" algn="l" defTabSz="914400" rtl="0" eaLnBrk="1" latinLnBrk="0" hangingPunct="1">
        <a:spcBef>
          <a:spcPts val="600"/>
        </a:spcBef>
        <a:buClr>
          <a:schemeClr val="accent4"/>
        </a:buClr>
        <a:buFont typeface="Arial" pitchFamily="34" charset="0"/>
        <a:buChar char="•"/>
        <a:defRPr sz="1600" kern="1200" baseline="0">
          <a:solidFill>
            <a:schemeClr val="tx1"/>
          </a:solidFill>
          <a:latin typeface="+mn-lt"/>
          <a:ea typeface="+mn-ea"/>
          <a:cs typeface="+mn-cs"/>
        </a:defRPr>
      </a:lvl5pPr>
      <a:lvl6pPr marL="1173163" indent="-182563" algn="l" defTabSz="914400" rtl="0" eaLnBrk="1" latinLnBrk="0" hangingPunct="1">
        <a:spcBef>
          <a:spcPts val="600"/>
        </a:spcBef>
        <a:buClr>
          <a:schemeClr val="accent5"/>
        </a:buClr>
        <a:buFont typeface="Arial" pitchFamily="34" charset="0"/>
        <a:buChar char="•"/>
        <a:defRPr sz="1400" kern="1200" baseline="0">
          <a:solidFill>
            <a:schemeClr val="tx1"/>
          </a:solidFill>
          <a:latin typeface="+mn-lt"/>
          <a:ea typeface="+mn-ea"/>
          <a:cs typeface="+mn-cs"/>
        </a:defRPr>
      </a:lvl6pPr>
      <a:lvl7pPr marL="1354138" indent="-182563" algn="l" defTabSz="914400" rtl="0" eaLnBrk="1" latinLnBrk="0" hangingPunct="1">
        <a:spcBef>
          <a:spcPts val="600"/>
        </a:spcBef>
        <a:buClr>
          <a:schemeClr val="accent1"/>
        </a:buClr>
        <a:buFont typeface="Arial" pitchFamily="34" charset="0"/>
        <a:buChar char="•"/>
        <a:tabLst/>
        <a:defRPr sz="1400" kern="1200">
          <a:solidFill>
            <a:schemeClr val="tx1"/>
          </a:solidFill>
          <a:latin typeface="+mn-lt"/>
          <a:ea typeface="+mn-ea"/>
          <a:cs typeface="+mn-cs"/>
        </a:defRPr>
      </a:lvl7pPr>
      <a:lvl8pPr marL="1544638" indent="-182563" algn="l" defTabSz="914400" rtl="0" eaLnBrk="1" latinLnBrk="0" hangingPunct="1">
        <a:spcBef>
          <a:spcPts val="600"/>
        </a:spcBef>
        <a:buClr>
          <a:schemeClr val="accent2"/>
        </a:buClr>
        <a:buFont typeface="Arial" pitchFamily="34" charset="0"/>
        <a:buChar char="•"/>
        <a:tabLst/>
        <a:defRPr sz="1400" kern="1200">
          <a:solidFill>
            <a:schemeClr val="tx1"/>
          </a:solidFill>
          <a:latin typeface="+mn-lt"/>
          <a:ea typeface="+mn-ea"/>
          <a:cs typeface="+mn-cs"/>
        </a:defRPr>
      </a:lvl8pPr>
      <a:lvl9pPr marL="1717675" indent="-182563" algn="l" defTabSz="914400" rtl="0" eaLnBrk="1" latinLnBrk="0" hangingPunct="1">
        <a:spcBef>
          <a:spcPts val="600"/>
        </a:spcBef>
        <a:buClr>
          <a:schemeClr val="accent3"/>
        </a:buClr>
        <a:buFont typeface="Arial" pitchFamily="34" charset="0"/>
        <a:buChar char="•"/>
        <a:tabLst/>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ja-JP" altLang="en-US" sz="4400" dirty="0" smtClean="0"/>
              <a:t>気になる子どもへの配慮</a:t>
            </a:r>
            <a:endParaRPr lang="en-US" sz="4400" dirty="0"/>
          </a:p>
        </p:txBody>
      </p:sp>
      <p:sp>
        <p:nvSpPr>
          <p:cNvPr id="8" name="Subtitle 7"/>
          <p:cNvSpPr>
            <a:spLocks noGrp="1"/>
          </p:cNvSpPr>
          <p:nvPr>
            <p:ph type="subTitle" idx="1"/>
          </p:nvPr>
        </p:nvSpPr>
        <p:spPr/>
        <p:txBody>
          <a:bodyPr/>
          <a:lstStyle/>
          <a:p>
            <a:pPr algn="r"/>
            <a:r>
              <a:rPr lang="ja-JP" altLang="en-US" dirty="0" smtClean="0"/>
              <a:t>高橋　渉</a:t>
            </a:r>
            <a:endParaRPr lang="en-US" altLang="ja-JP" dirty="0"/>
          </a:p>
          <a:p>
            <a:pPr algn="r"/>
            <a:r>
              <a:rPr lang="ja-JP" altLang="en-US" dirty="0" smtClean="0"/>
              <a:t>東京基督教大学</a:t>
            </a:r>
            <a:r>
              <a:rPr lang="en-US" altLang="ja-JP" dirty="0" smtClean="0"/>
              <a:t> </a:t>
            </a:r>
            <a:r>
              <a:rPr lang="ja-JP" altLang="en-US" dirty="0" smtClean="0"/>
              <a:t>大学院</a:t>
            </a:r>
            <a:endParaRPr lang="en-US" dirty="0"/>
          </a:p>
        </p:txBody>
      </p:sp>
      <p:sp>
        <p:nvSpPr>
          <p:cNvPr id="4" name="Text Placeholder 3"/>
          <p:cNvSpPr>
            <a:spLocks noGrp="1"/>
          </p:cNvSpPr>
          <p:nvPr>
            <p:ph type="body" sz="quarter" idx="13"/>
          </p:nvPr>
        </p:nvSpPr>
        <p:spPr>
          <a:xfrm>
            <a:off x="685800" y="2286000"/>
            <a:ext cx="7543800" cy="990600"/>
          </a:xfrm>
        </p:spPr>
        <p:txBody>
          <a:bodyPr/>
          <a:lstStyle/>
          <a:p>
            <a:r>
              <a:rPr lang="ja-JP" altLang="en-US" sz="2400" dirty="0" smtClean="0"/>
              <a:t>発達に課題のある子どもたちが、</a:t>
            </a:r>
            <a:endParaRPr lang="en-US" altLang="ja-JP" sz="2400" dirty="0" smtClean="0"/>
          </a:p>
          <a:p>
            <a:r>
              <a:rPr lang="ja-JP" altLang="en-US" sz="2400" dirty="0" smtClean="0"/>
              <a:t>安心してキャンプを楽しめるためにできる支援</a:t>
            </a:r>
            <a:endParaRPr lang="en-US" sz="2400" dirty="0"/>
          </a:p>
        </p:txBody>
      </p:sp>
      <p:sp>
        <p:nvSpPr>
          <p:cNvPr id="9" name="Text Placeholder 8"/>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29712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20000" cy="868680"/>
          </a:xfrm>
        </p:spPr>
        <p:txBody>
          <a:bodyPr/>
          <a:lstStyle/>
          <a:p>
            <a:r>
              <a:rPr lang="ja-JP" altLang="en-US" dirty="0" smtClean="0"/>
              <a:t>ケンカなどトラブル対応</a:t>
            </a:r>
            <a:endParaRPr lang="en-US" dirty="0"/>
          </a:p>
        </p:txBody>
      </p:sp>
      <p:sp>
        <p:nvSpPr>
          <p:cNvPr id="4" name="Text Placeholder 3"/>
          <p:cNvSpPr>
            <a:spLocks noGrp="1"/>
          </p:cNvSpPr>
          <p:nvPr>
            <p:ph type="body" sz="quarter" idx="13"/>
          </p:nvPr>
        </p:nvSpPr>
        <p:spPr>
          <a:xfrm>
            <a:off x="457200" y="1371600"/>
            <a:ext cx="7620000" cy="381000"/>
          </a:xfrm>
        </p:spPr>
        <p:txBody>
          <a:bodyPr/>
          <a:lstStyle/>
          <a:p>
            <a:r>
              <a:rPr lang="ja-JP" altLang="en-US" dirty="0" smtClean="0">
                <a:solidFill>
                  <a:srgbClr val="FF0000"/>
                </a:solidFill>
              </a:rPr>
              <a:t>気持ちに寄り添って話をする</a:t>
            </a:r>
            <a:endParaRPr lang="en-US" dirty="0" smtClean="0">
              <a:solidFill>
                <a:srgbClr val="FF0000"/>
              </a:solidFill>
            </a:endParaRPr>
          </a:p>
        </p:txBody>
      </p:sp>
      <p:sp>
        <p:nvSpPr>
          <p:cNvPr id="6" name="Content Placeholder 5"/>
          <p:cNvSpPr>
            <a:spLocks noGrp="1"/>
          </p:cNvSpPr>
          <p:nvPr>
            <p:ph idx="1"/>
          </p:nvPr>
        </p:nvSpPr>
        <p:spPr/>
        <p:txBody>
          <a:bodyPr>
            <a:normAutofit/>
          </a:bodyPr>
          <a:lstStyle/>
          <a:p>
            <a:pPr lvl="1">
              <a:lnSpc>
                <a:spcPct val="120000"/>
              </a:lnSpc>
            </a:pPr>
            <a:r>
              <a:rPr lang="ja-JP" altLang="en-US" sz="4000" dirty="0" smtClean="0"/>
              <a:t>「</a:t>
            </a:r>
            <a:r>
              <a:rPr lang="en-US" altLang="ja-JP" sz="4000" dirty="0" smtClean="0"/>
              <a:t>〜</a:t>
            </a:r>
            <a:r>
              <a:rPr lang="ja-JP" altLang="en-US" sz="4000" dirty="0" smtClean="0"/>
              <a:t>されて、悲しかったんだね。じゃあ、次はそのことをことばで伝えよう。」</a:t>
            </a:r>
            <a:endParaRPr lang="en-US" altLang="ja-JP" sz="4000" dirty="0"/>
          </a:p>
          <a:p>
            <a:pPr lvl="1">
              <a:lnSpc>
                <a:spcPct val="120000"/>
              </a:lnSpc>
            </a:pPr>
            <a:r>
              <a:rPr lang="ja-JP" altLang="en-US" sz="4000" dirty="0" smtClean="0"/>
              <a:t>しかるときは　一対一で</a:t>
            </a:r>
            <a:endParaRPr lang="en-US" altLang="ja-JP" sz="4000" dirty="0" smtClean="0"/>
          </a:p>
          <a:p>
            <a:pPr lvl="1">
              <a:lnSpc>
                <a:spcPct val="120000"/>
              </a:lnSpc>
            </a:pPr>
            <a:r>
              <a:rPr lang="ja-JP" altLang="en-US" sz="4000" dirty="0" smtClean="0"/>
              <a:t>ほめるときは　みんなの前で</a:t>
            </a:r>
            <a:endParaRPr lang="en-US" altLang="ja-JP" sz="4000" dirty="0" smtClean="0"/>
          </a:p>
          <a:p>
            <a:pPr lvl="1">
              <a:lnSpc>
                <a:spcPct val="120000"/>
              </a:lnSpc>
            </a:pPr>
            <a:endParaRPr lang="en-US" altLang="ja-JP" sz="4000" dirty="0" smtClean="0"/>
          </a:p>
          <a:p>
            <a:pPr marL="103187" lvl="1" indent="0">
              <a:lnSpc>
                <a:spcPct val="120000"/>
              </a:lnSpc>
              <a:buNone/>
            </a:pPr>
            <a:endParaRPr lang="en-US" sz="4000" dirty="0"/>
          </a:p>
        </p:txBody>
      </p:sp>
    </p:spTree>
    <p:extLst>
      <p:ext uri="{BB962C8B-B14F-4D97-AF65-F5344CB8AC3E}">
        <p14:creationId xmlns:p14="http://schemas.microsoft.com/office/powerpoint/2010/main" val="53417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275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par>
                                <p:cTn id="14" presetID="10" presetClass="entr" presetSubtype="0" fill="hold" grpId="0" nodeType="withEffect">
                                  <p:stCondLst>
                                    <p:cond delay="275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2000"/>
                                        <p:tgtEl>
                                          <p:spTgt spid="6">
                                            <p:txEl>
                                              <p:pRg st="1" end="1"/>
                                            </p:txEl>
                                          </p:spTgt>
                                        </p:tgtEl>
                                      </p:cBhvr>
                                    </p:animEffect>
                                  </p:childTnLst>
                                </p:cTn>
                              </p:par>
                              <p:par>
                                <p:cTn id="17" presetID="10" presetClass="entr" presetSubtype="0" fill="hold" grpId="0" nodeType="withEffect">
                                  <p:stCondLst>
                                    <p:cond delay="275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人の傷つくことを言ってしまう子</a:t>
            </a:r>
            <a:endParaRPr lang="en-US" dirty="0"/>
          </a:p>
        </p:txBody>
      </p:sp>
      <p:sp>
        <p:nvSpPr>
          <p:cNvPr id="4" name="Text Placeholder 3"/>
          <p:cNvSpPr>
            <a:spLocks noGrp="1"/>
          </p:cNvSpPr>
          <p:nvPr>
            <p:ph type="body" sz="quarter" idx="13"/>
          </p:nvPr>
        </p:nvSpPr>
        <p:spPr/>
        <p:txBody>
          <a:bodyPr/>
          <a:lstStyle/>
          <a:p>
            <a:r>
              <a:rPr lang="ja-JP" altLang="en-US" dirty="0" smtClean="0">
                <a:solidFill>
                  <a:srgbClr val="FF0000"/>
                </a:solidFill>
              </a:rPr>
              <a:t>真面目で、素直。怒らせようと思ってはいない。</a:t>
            </a:r>
            <a:endParaRPr lang="en-US" dirty="0" smtClean="0">
              <a:solidFill>
                <a:srgbClr val="FF0000"/>
              </a:solidFill>
            </a:endParaRPr>
          </a:p>
        </p:txBody>
      </p:sp>
      <p:sp>
        <p:nvSpPr>
          <p:cNvPr id="6" name="Content Placeholder 5"/>
          <p:cNvSpPr>
            <a:spLocks noGrp="1"/>
          </p:cNvSpPr>
          <p:nvPr>
            <p:ph idx="1"/>
          </p:nvPr>
        </p:nvSpPr>
        <p:spPr>
          <a:xfrm>
            <a:off x="457200" y="1905000"/>
            <a:ext cx="7620000" cy="4343400"/>
          </a:xfrm>
        </p:spPr>
        <p:txBody>
          <a:bodyPr>
            <a:noAutofit/>
          </a:bodyPr>
          <a:lstStyle/>
          <a:p>
            <a:pPr>
              <a:lnSpc>
                <a:spcPct val="150000"/>
              </a:lnSpc>
            </a:pPr>
            <a:r>
              <a:rPr lang="ja-JP" altLang="en-US" sz="2800" dirty="0" smtClean="0"/>
              <a:t>気持ち</a:t>
            </a:r>
            <a:r>
              <a:rPr lang="ja-JP" altLang="en-US" sz="2800" dirty="0"/>
              <a:t>や場の雰囲気</a:t>
            </a:r>
            <a:r>
              <a:rPr lang="ja-JP" altLang="en-US" sz="2800" dirty="0" smtClean="0"/>
              <a:t>など目</a:t>
            </a:r>
            <a:r>
              <a:rPr lang="ja-JP" altLang="en-US" sz="2800" dirty="0"/>
              <a:t>に見えないことを理解するのがとても苦手なので</a:t>
            </a:r>
            <a:r>
              <a:rPr lang="ja-JP" altLang="en-US" sz="2800" dirty="0" smtClean="0"/>
              <a:t>、相手</a:t>
            </a:r>
            <a:r>
              <a:rPr lang="ja-JP" altLang="en-US" sz="2800" dirty="0"/>
              <a:t>を傷つけてしまったり、誤解やすれ違いが</a:t>
            </a:r>
            <a:r>
              <a:rPr lang="ja-JP" altLang="en-US" sz="2800" dirty="0" smtClean="0"/>
              <a:t>起きてしまうことがあります。「今のことばは</a:t>
            </a:r>
            <a:r>
              <a:rPr lang="en-US" altLang="ja-JP" sz="2800" dirty="0" smtClean="0"/>
              <a:t>〜</a:t>
            </a:r>
            <a:r>
              <a:rPr lang="ja-JP" altLang="en-US" sz="2800" dirty="0" smtClean="0"/>
              <a:t>と聞こえたよ。</a:t>
            </a:r>
            <a:r>
              <a:rPr lang="en-US" altLang="ja-JP" sz="2800" dirty="0" smtClean="0"/>
              <a:t>◯</a:t>
            </a:r>
            <a:r>
              <a:rPr lang="ja-JP" altLang="en-US" sz="2800" dirty="0" smtClean="0"/>
              <a:t>くんは悲しかったと思うよ。」「</a:t>
            </a:r>
            <a:r>
              <a:rPr lang="en-US" altLang="ja-JP" sz="2800" dirty="0" smtClean="0"/>
              <a:t>〜</a:t>
            </a:r>
            <a:r>
              <a:rPr lang="ja-JP" altLang="en-US" sz="2800" dirty="0" smtClean="0"/>
              <a:t>と言おうね」</a:t>
            </a:r>
            <a:endParaRPr lang="en-US" altLang="ja-JP" sz="2800" dirty="0" smtClean="0"/>
          </a:p>
          <a:p>
            <a:pPr>
              <a:lnSpc>
                <a:spcPct val="150000"/>
              </a:lnSpc>
            </a:pPr>
            <a:r>
              <a:rPr lang="en-US" altLang="ja-JP" sz="2400" dirty="0" smtClean="0">
                <a:solidFill>
                  <a:schemeClr val="accent2">
                    <a:lumMod val="50000"/>
                  </a:schemeClr>
                </a:solidFill>
              </a:rPr>
              <a:t>※</a:t>
            </a:r>
            <a:r>
              <a:rPr lang="ja-JP" altLang="en-US" sz="2400" dirty="0" smtClean="0">
                <a:solidFill>
                  <a:schemeClr val="accent2">
                    <a:lumMod val="50000"/>
                  </a:schemeClr>
                </a:solidFill>
              </a:rPr>
              <a:t>望ましいことば、態度を教えてあげましょう。</a:t>
            </a:r>
            <a:endParaRPr lang="en-US" altLang="ja-JP" sz="6000" dirty="0" smtClean="0">
              <a:solidFill>
                <a:schemeClr val="accent2">
                  <a:lumMod val="50000"/>
                </a:schemeClr>
              </a:solidFill>
            </a:endParaRPr>
          </a:p>
        </p:txBody>
      </p:sp>
    </p:spTree>
    <p:extLst>
      <p:ext uri="{BB962C8B-B14F-4D97-AF65-F5344CB8AC3E}">
        <p14:creationId xmlns:p14="http://schemas.microsoft.com/office/powerpoint/2010/main" val="11854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275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par>
                                <p:cTn id="14" presetID="10" presetClass="entr" presetSubtype="0" fill="hold" grpId="0" nodeType="withEffect">
                                  <p:stCondLst>
                                    <p:cond delay="275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868680"/>
          </a:xfrm>
        </p:spPr>
        <p:txBody>
          <a:bodyPr/>
          <a:lstStyle/>
          <a:p>
            <a:r>
              <a:rPr lang="ja-JP" altLang="en-US" dirty="0" smtClean="0"/>
              <a:t>パニックになってしまったら</a:t>
            </a:r>
            <a:r>
              <a:rPr lang="en-US" altLang="ja-JP" dirty="0" smtClean="0"/>
              <a:t>…</a:t>
            </a:r>
            <a:endParaRPr lang="en-US" dirty="0"/>
          </a:p>
        </p:txBody>
      </p:sp>
      <p:sp>
        <p:nvSpPr>
          <p:cNvPr id="4" name="Text Placeholder 3"/>
          <p:cNvSpPr>
            <a:spLocks noGrp="1"/>
          </p:cNvSpPr>
          <p:nvPr>
            <p:ph type="body" sz="quarter" idx="13"/>
          </p:nvPr>
        </p:nvSpPr>
        <p:spPr>
          <a:xfrm>
            <a:off x="457200" y="1401762"/>
            <a:ext cx="7620000" cy="381000"/>
          </a:xfrm>
        </p:spPr>
        <p:txBody>
          <a:bodyPr/>
          <a:lstStyle/>
          <a:p>
            <a:r>
              <a:rPr lang="ja-JP" altLang="en-US" dirty="0" smtClean="0">
                <a:solidFill>
                  <a:srgbClr val="FF0000"/>
                </a:solidFill>
              </a:rPr>
              <a:t>気持ちを落ち着けるために時間が必要</a:t>
            </a:r>
            <a:endParaRPr lang="en-US" dirty="0" smtClean="0">
              <a:solidFill>
                <a:srgbClr val="FF0000"/>
              </a:solidFill>
            </a:endParaRPr>
          </a:p>
        </p:txBody>
      </p:sp>
      <p:sp>
        <p:nvSpPr>
          <p:cNvPr id="6" name="Content Placeholder 5"/>
          <p:cNvSpPr>
            <a:spLocks noGrp="1"/>
          </p:cNvSpPr>
          <p:nvPr>
            <p:ph idx="1"/>
          </p:nvPr>
        </p:nvSpPr>
        <p:spPr>
          <a:xfrm>
            <a:off x="457200" y="1905000"/>
            <a:ext cx="7620000" cy="3733800"/>
          </a:xfrm>
        </p:spPr>
        <p:txBody>
          <a:bodyPr>
            <a:normAutofit fontScale="92500"/>
          </a:bodyPr>
          <a:lstStyle/>
          <a:p>
            <a:pPr>
              <a:lnSpc>
                <a:spcPct val="150000"/>
              </a:lnSpc>
            </a:pPr>
            <a:r>
              <a:rPr lang="ja-JP" altLang="en-US" sz="3600" dirty="0" smtClean="0"/>
              <a:t>「嫌だったんだね。」</a:t>
            </a:r>
            <a:endParaRPr lang="en-US" altLang="ja-JP" sz="3600" dirty="0" smtClean="0"/>
          </a:p>
          <a:p>
            <a:pPr>
              <a:lnSpc>
                <a:spcPct val="150000"/>
              </a:lnSpc>
            </a:pPr>
            <a:r>
              <a:rPr lang="ja-JP" altLang="en-US" sz="3600" dirty="0" smtClean="0"/>
              <a:t>「心配になったんだね。」</a:t>
            </a:r>
            <a:endParaRPr lang="en-US" altLang="ja-JP" sz="3600" dirty="0" smtClean="0"/>
          </a:p>
          <a:p>
            <a:pPr>
              <a:lnSpc>
                <a:spcPct val="150000"/>
              </a:lnSpc>
            </a:pPr>
            <a:r>
              <a:rPr lang="ja-JP" altLang="en-US" sz="3600" dirty="0" smtClean="0"/>
              <a:t>人のいない静かなところに連れて行き、見守りつつクールダウンさせてあげる。</a:t>
            </a:r>
            <a:endParaRPr lang="en-US" altLang="ja-JP" sz="3600" dirty="0" smtClean="0"/>
          </a:p>
          <a:p>
            <a:pPr>
              <a:lnSpc>
                <a:spcPct val="150000"/>
              </a:lnSpc>
            </a:pPr>
            <a:endParaRPr lang="en-US" altLang="ja-JP" sz="3600" dirty="0"/>
          </a:p>
        </p:txBody>
      </p:sp>
    </p:spTree>
    <p:extLst>
      <p:ext uri="{BB962C8B-B14F-4D97-AF65-F5344CB8AC3E}">
        <p14:creationId xmlns:p14="http://schemas.microsoft.com/office/powerpoint/2010/main" val="227905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275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par>
                                <p:cTn id="14" presetID="10" presetClass="entr" presetSubtype="0" fill="hold" grpId="0" nodeType="withEffect">
                                  <p:stCondLst>
                                    <p:cond delay="275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2000"/>
                                        <p:tgtEl>
                                          <p:spTgt spid="6">
                                            <p:txEl>
                                              <p:pRg st="1" end="1"/>
                                            </p:txEl>
                                          </p:spTgt>
                                        </p:tgtEl>
                                      </p:cBhvr>
                                    </p:animEffect>
                                  </p:childTnLst>
                                </p:cTn>
                              </p:par>
                              <p:par>
                                <p:cTn id="17" presetID="10" presetClass="entr" presetSubtype="0" fill="hold" grpId="0" nodeType="withEffect">
                                  <p:stCondLst>
                                    <p:cond delay="275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smtClean="0"/>
              <a:t>発達に課題のある子どもたち</a:t>
            </a:r>
            <a:endParaRPr lang="en-US" dirty="0"/>
          </a:p>
        </p:txBody>
      </p:sp>
      <p:sp>
        <p:nvSpPr>
          <p:cNvPr id="9" name="Content Placeholder 8"/>
          <p:cNvSpPr>
            <a:spLocks noGrp="1"/>
          </p:cNvSpPr>
          <p:nvPr>
            <p:ph idx="1"/>
          </p:nvPr>
        </p:nvSpPr>
        <p:spPr>
          <a:xfrm>
            <a:off x="1219200" y="1447800"/>
            <a:ext cx="6629400" cy="4800600"/>
          </a:xfrm>
        </p:spPr>
        <p:txBody>
          <a:bodyPr>
            <a:noAutofit/>
          </a:bodyPr>
          <a:lstStyle/>
          <a:p>
            <a:pPr>
              <a:lnSpc>
                <a:spcPct val="130000"/>
              </a:lnSpc>
            </a:pPr>
            <a:r>
              <a:rPr lang="ja-JP" altLang="en-US" sz="2800" dirty="0" smtClean="0"/>
              <a:t>みんなと同じようにできないことを</a:t>
            </a:r>
            <a:endParaRPr lang="en-US" altLang="ja-JP" sz="2800" dirty="0" smtClean="0"/>
          </a:p>
          <a:p>
            <a:pPr>
              <a:lnSpc>
                <a:spcPct val="130000"/>
              </a:lnSpc>
            </a:pPr>
            <a:r>
              <a:rPr lang="ja-JP" altLang="en-US" sz="2800" dirty="0" smtClean="0"/>
              <a:t>ずっと気にしてきました。</a:t>
            </a:r>
            <a:endParaRPr lang="en-US" altLang="ja-JP" sz="2800" dirty="0" smtClean="0"/>
          </a:p>
          <a:p>
            <a:pPr>
              <a:lnSpc>
                <a:spcPct val="130000"/>
              </a:lnSpc>
            </a:pPr>
            <a:r>
              <a:rPr lang="ja-JP" altLang="en-US" sz="2800" dirty="0" smtClean="0">
                <a:solidFill>
                  <a:srgbClr val="FF0000"/>
                </a:solidFill>
              </a:rPr>
              <a:t>「この人は</a:t>
            </a:r>
            <a:r>
              <a:rPr lang="ja-JP" altLang="ja-JP" sz="2800" dirty="0">
                <a:solidFill>
                  <a:srgbClr val="FF0000"/>
                </a:solidFill>
              </a:rPr>
              <a:t>　</a:t>
            </a:r>
            <a:r>
              <a:rPr lang="ja-JP" altLang="en-US" sz="2800" dirty="0" smtClean="0">
                <a:solidFill>
                  <a:srgbClr val="FF0000"/>
                </a:solidFill>
              </a:rPr>
              <a:t>ありのままのわたしを</a:t>
            </a:r>
            <a:endParaRPr lang="en-US" altLang="ja-JP" sz="2800" dirty="0" smtClean="0">
              <a:solidFill>
                <a:srgbClr val="FF0000"/>
              </a:solidFill>
            </a:endParaRPr>
          </a:p>
          <a:p>
            <a:pPr>
              <a:lnSpc>
                <a:spcPct val="130000"/>
              </a:lnSpc>
            </a:pPr>
            <a:r>
              <a:rPr lang="ja-JP" altLang="en-US" sz="2800" dirty="0" smtClean="0">
                <a:solidFill>
                  <a:srgbClr val="FF0000"/>
                </a:solidFill>
              </a:rPr>
              <a:t>受け入れてくれるかな</a:t>
            </a:r>
            <a:r>
              <a:rPr lang="en-US" altLang="ja-JP" sz="2800" dirty="0" smtClean="0">
                <a:solidFill>
                  <a:srgbClr val="FF0000"/>
                </a:solidFill>
              </a:rPr>
              <a:t>…</a:t>
            </a:r>
            <a:r>
              <a:rPr lang="ja-JP" altLang="en-US" sz="2800" dirty="0" smtClean="0">
                <a:solidFill>
                  <a:srgbClr val="FF0000"/>
                </a:solidFill>
              </a:rPr>
              <a:t>」</a:t>
            </a:r>
            <a:endParaRPr lang="en-US" altLang="ja-JP" sz="2800" dirty="0" smtClean="0">
              <a:solidFill>
                <a:srgbClr val="FF0000"/>
              </a:solidFill>
            </a:endParaRPr>
          </a:p>
          <a:p>
            <a:pPr>
              <a:lnSpc>
                <a:spcPct val="130000"/>
              </a:lnSpc>
            </a:pPr>
            <a:r>
              <a:rPr lang="ja-JP" altLang="en-US" sz="2800" dirty="0" smtClean="0"/>
              <a:t>そんな不安がいつもあります。</a:t>
            </a:r>
            <a:endParaRPr lang="en-US" altLang="ja-JP" sz="2800" dirty="0" smtClean="0"/>
          </a:p>
          <a:p>
            <a:pPr>
              <a:lnSpc>
                <a:spcPct val="130000"/>
              </a:lnSpc>
            </a:pPr>
            <a:r>
              <a:rPr lang="ja-JP" altLang="en-US" sz="2800" dirty="0" smtClean="0"/>
              <a:t>イエス様の愛をもって関わりましょう。</a:t>
            </a:r>
            <a:endParaRPr lang="en-US" altLang="ja-JP" sz="2800" dirty="0" smtClean="0"/>
          </a:p>
        </p:txBody>
      </p:sp>
    </p:spTree>
    <p:extLst>
      <p:ext uri="{BB962C8B-B14F-4D97-AF65-F5344CB8AC3E}">
        <p14:creationId xmlns:p14="http://schemas.microsoft.com/office/powerpoint/2010/main" val="40558491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225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25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25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2000"/>
                                        <p:tgtEl>
                                          <p:spTgt spid="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25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20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225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fade">
                                      <p:cBhvr>
                                        <p:cTn id="30" dur="2000"/>
                                        <p:tgtEl>
                                          <p:spTgt spid="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2250"/>
                                  </p:stCondLst>
                                  <p:childTnLst>
                                    <p:set>
                                      <p:cBhvr>
                                        <p:cTn id="34" dur="1" fill="hold">
                                          <p:stCondLst>
                                            <p:cond delay="0"/>
                                          </p:stCondLst>
                                        </p:cTn>
                                        <p:tgtEl>
                                          <p:spTgt spid="9">
                                            <p:txEl>
                                              <p:pRg st="5" end="5"/>
                                            </p:txEl>
                                          </p:spTgt>
                                        </p:tgtEl>
                                        <p:attrNameLst>
                                          <p:attrName>style.visibility</p:attrName>
                                        </p:attrNameLst>
                                      </p:cBhvr>
                                      <p:to>
                                        <p:strVal val="visible"/>
                                      </p:to>
                                    </p:set>
                                    <p:animEffect transition="in" filter="fade">
                                      <p:cBhvr>
                                        <p:cTn id="35"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困った子は、困っている子です</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383149"/>
              </p:ext>
            </p:extLst>
          </p:nvPr>
        </p:nvGraphicFramePr>
        <p:xfrm>
          <a:off x="457200" y="1219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txBox="1">
            <a:spLocks/>
          </p:cNvSpPr>
          <p:nvPr/>
        </p:nvSpPr>
        <p:spPr>
          <a:xfrm>
            <a:off x="304800" y="5257800"/>
            <a:ext cx="7620000" cy="140208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cap="none" spc="-100" baseline="0">
                <a:ln>
                  <a:noFill/>
                </a:ln>
                <a:solidFill>
                  <a:schemeClr val="tx2"/>
                </a:solidFill>
                <a:effectLst/>
                <a:latin typeface="+mj-lt"/>
                <a:ea typeface="+mj-ea"/>
                <a:cs typeface="+mj-cs"/>
              </a:defRPr>
            </a:lvl1pPr>
          </a:lstStyle>
          <a:p>
            <a:r>
              <a:rPr lang="ja-JP" altLang="en-US" sz="2800" dirty="0" smtClean="0"/>
              <a:t>あなたの支援</a:t>
            </a:r>
            <a:r>
              <a:rPr lang="ja-JP" altLang="en-US" sz="2800" dirty="0"/>
              <a:t>を求めて</a:t>
            </a:r>
            <a:r>
              <a:rPr lang="ja-JP" altLang="en-US" sz="2800" dirty="0" smtClean="0"/>
              <a:t>います。</a:t>
            </a:r>
            <a:endParaRPr lang="en-US" altLang="ja-JP" sz="2800" dirty="0"/>
          </a:p>
          <a:p>
            <a:r>
              <a:rPr lang="ja-JP" altLang="en-US" sz="2800" dirty="0" smtClean="0"/>
              <a:t>ちょっとした支援で、こだわり・刺激・不安が取り除かれて、「やりたいこと」ができます。</a:t>
            </a:r>
            <a:endParaRPr lang="en-US" sz="2800" dirty="0"/>
          </a:p>
        </p:txBody>
      </p:sp>
    </p:spTree>
    <p:extLst>
      <p:ext uri="{BB962C8B-B14F-4D97-AF65-F5344CB8AC3E}">
        <p14:creationId xmlns:p14="http://schemas.microsoft.com/office/powerpoint/2010/main" val="6559623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4">
                                            <p:graphicEl>
                                              <a:dgm id="{9B732C8D-959B-4ACD-A5F5-53D797076980}"/>
                                            </p:graphicEl>
                                          </p:spTgt>
                                        </p:tgtEl>
                                        <p:attrNameLst>
                                          <p:attrName>style.visibility</p:attrName>
                                        </p:attrNameLst>
                                      </p:cBhvr>
                                      <p:to>
                                        <p:strVal val="visible"/>
                                      </p:to>
                                    </p:set>
                                    <p:animEffect transition="in" filter="fade">
                                      <p:cBhvr>
                                        <p:cTn id="10" dur="500"/>
                                        <p:tgtEl>
                                          <p:spTgt spid="4">
                                            <p:graphicEl>
                                              <a:dgm id="{9B732C8D-959B-4ACD-A5F5-53D797076980}"/>
                                            </p:graphicEl>
                                          </p:spTgt>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4">
                                            <p:graphicEl>
                                              <a:dgm id="{5CB45297-1C2C-4A9C-AB80-52CEF5C0F3A9}"/>
                                            </p:graphicEl>
                                          </p:spTgt>
                                        </p:tgtEl>
                                        <p:attrNameLst>
                                          <p:attrName>style.visibility</p:attrName>
                                        </p:attrNameLst>
                                      </p:cBhvr>
                                      <p:to>
                                        <p:strVal val="visible"/>
                                      </p:to>
                                    </p:set>
                                    <p:animEffect transition="in" filter="fade">
                                      <p:cBhvr>
                                        <p:cTn id="13" dur="500"/>
                                        <p:tgtEl>
                                          <p:spTgt spid="4">
                                            <p:graphicEl>
                                              <a:dgm id="{5CB45297-1C2C-4A9C-AB80-52CEF5C0F3A9}"/>
                                            </p:graphicEl>
                                          </p:spTgt>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4">
                                            <p:graphicEl>
                                              <a:dgm id="{33546AD5-F1FD-431D-A28E-0DA540003289}"/>
                                            </p:graphicEl>
                                          </p:spTgt>
                                        </p:tgtEl>
                                        <p:attrNameLst>
                                          <p:attrName>style.visibility</p:attrName>
                                        </p:attrNameLst>
                                      </p:cBhvr>
                                      <p:to>
                                        <p:strVal val="visible"/>
                                      </p:to>
                                    </p:set>
                                    <p:animEffect transition="in" filter="fade">
                                      <p:cBhvr>
                                        <p:cTn id="16" dur="500"/>
                                        <p:tgtEl>
                                          <p:spTgt spid="4">
                                            <p:graphicEl>
                                              <a:dgm id="{33546AD5-F1FD-431D-A28E-0DA540003289}"/>
                                            </p:graphicEl>
                                          </p:spTgt>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4">
                                            <p:graphicEl>
                                              <a:dgm id="{480F0E2C-184E-43F0-944A-9DEC1A49A8DC}"/>
                                            </p:graphicEl>
                                          </p:spTgt>
                                        </p:tgtEl>
                                        <p:attrNameLst>
                                          <p:attrName>style.visibility</p:attrName>
                                        </p:attrNameLst>
                                      </p:cBhvr>
                                      <p:to>
                                        <p:strVal val="visible"/>
                                      </p:to>
                                    </p:set>
                                    <p:animEffect transition="in" filter="fade">
                                      <p:cBhvr>
                                        <p:cTn id="19" dur="500"/>
                                        <p:tgtEl>
                                          <p:spTgt spid="4">
                                            <p:graphicEl>
                                              <a:dgm id="{480F0E2C-184E-43F0-944A-9DEC1A49A8DC}"/>
                                            </p:graphicEl>
                                          </p:spTgt>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4">
                                            <p:graphicEl>
                                              <a:dgm id="{B667B78B-AFE7-4B4C-8CBD-DC8D5BE87D8E}"/>
                                            </p:graphicEl>
                                          </p:spTgt>
                                        </p:tgtEl>
                                        <p:attrNameLst>
                                          <p:attrName>style.visibility</p:attrName>
                                        </p:attrNameLst>
                                      </p:cBhvr>
                                      <p:to>
                                        <p:strVal val="visible"/>
                                      </p:to>
                                    </p:set>
                                    <p:animEffect transition="in" filter="fade">
                                      <p:cBhvr>
                                        <p:cTn id="22" dur="500"/>
                                        <p:tgtEl>
                                          <p:spTgt spid="4">
                                            <p:graphicEl>
                                              <a:dgm id="{B667B78B-AFE7-4B4C-8CBD-DC8D5BE87D8E}"/>
                                            </p:graphicEl>
                                          </p:spTgt>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4">
                                            <p:graphicEl>
                                              <a:dgm id="{97861B1A-B2F9-4D46-9B61-40915E57A367}"/>
                                            </p:graphicEl>
                                          </p:spTgt>
                                        </p:tgtEl>
                                        <p:attrNameLst>
                                          <p:attrName>style.visibility</p:attrName>
                                        </p:attrNameLst>
                                      </p:cBhvr>
                                      <p:to>
                                        <p:strVal val="visible"/>
                                      </p:to>
                                    </p:set>
                                    <p:animEffect transition="in" filter="fade">
                                      <p:cBhvr>
                                        <p:cTn id="25" dur="500"/>
                                        <p:tgtEl>
                                          <p:spTgt spid="4">
                                            <p:graphicEl>
                                              <a:dgm id="{97861B1A-B2F9-4D46-9B61-40915E57A367}"/>
                                            </p:graphicEl>
                                          </p:spTgt>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4">
                                            <p:graphicEl>
                                              <a:dgm id="{CFB899DA-8DA2-4653-9508-FDCA688B92F9}"/>
                                            </p:graphicEl>
                                          </p:spTgt>
                                        </p:tgtEl>
                                        <p:attrNameLst>
                                          <p:attrName>style.visibility</p:attrName>
                                        </p:attrNameLst>
                                      </p:cBhvr>
                                      <p:to>
                                        <p:strVal val="visible"/>
                                      </p:to>
                                    </p:set>
                                    <p:animEffect transition="in" filter="fade">
                                      <p:cBhvr>
                                        <p:cTn id="28" dur="500"/>
                                        <p:tgtEl>
                                          <p:spTgt spid="4">
                                            <p:graphicEl>
                                              <a:dgm id="{CFB899DA-8DA2-4653-9508-FDCA688B92F9}"/>
                                            </p:graphicEl>
                                          </p:spTgt>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4">
                                            <p:graphicEl>
                                              <a:dgm id="{7C1567F0-D696-4052-89D3-AEF26A6A78CE}"/>
                                            </p:graphicEl>
                                          </p:spTgt>
                                        </p:tgtEl>
                                        <p:attrNameLst>
                                          <p:attrName>style.visibility</p:attrName>
                                        </p:attrNameLst>
                                      </p:cBhvr>
                                      <p:to>
                                        <p:strVal val="visible"/>
                                      </p:to>
                                    </p:set>
                                    <p:animEffect transition="in" filter="fade">
                                      <p:cBhvr>
                                        <p:cTn id="31" dur="500"/>
                                        <p:tgtEl>
                                          <p:spTgt spid="4">
                                            <p:graphicEl>
                                              <a:dgm id="{7C1567F0-D696-4052-89D3-AEF26A6A78CE}"/>
                                            </p:graphicEl>
                                          </p:spTgt>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4">
                                            <p:graphicEl>
                                              <a:dgm id="{DD4F46FA-3588-4DD9-9B52-8920F28EC952}"/>
                                            </p:graphicEl>
                                          </p:spTgt>
                                        </p:tgtEl>
                                        <p:attrNameLst>
                                          <p:attrName>style.visibility</p:attrName>
                                        </p:attrNameLst>
                                      </p:cBhvr>
                                      <p:to>
                                        <p:strVal val="visible"/>
                                      </p:to>
                                    </p:set>
                                    <p:animEffect transition="in" filter="fade">
                                      <p:cBhvr>
                                        <p:cTn id="34" dur="500"/>
                                        <p:tgtEl>
                                          <p:spTgt spid="4">
                                            <p:graphicEl>
                                              <a:dgm id="{DD4F46FA-3588-4DD9-9B52-8920F28EC952}"/>
                                            </p:graphicEl>
                                          </p:spTgt>
                                        </p:tgtEl>
                                      </p:cBhvr>
                                    </p:animEffect>
                                  </p:childTnLst>
                                </p:cTn>
                              </p:par>
                              <p:par>
                                <p:cTn id="35" presetID="10" presetClass="entr" presetSubtype="0" fill="hold" grpId="0" nodeType="withEffect">
                                  <p:stCondLst>
                                    <p:cond delay="2000"/>
                                  </p:stCondLst>
                                  <p:childTnLst>
                                    <p:set>
                                      <p:cBhvr>
                                        <p:cTn id="36" dur="1" fill="hold">
                                          <p:stCondLst>
                                            <p:cond delay="0"/>
                                          </p:stCondLst>
                                        </p:cTn>
                                        <p:tgtEl>
                                          <p:spTgt spid="4">
                                            <p:graphicEl>
                                              <a:dgm id="{616E4AA1-72CA-4DD5-A9B4-F41CEB2506A7}"/>
                                            </p:graphicEl>
                                          </p:spTgt>
                                        </p:tgtEl>
                                        <p:attrNameLst>
                                          <p:attrName>style.visibility</p:attrName>
                                        </p:attrNameLst>
                                      </p:cBhvr>
                                      <p:to>
                                        <p:strVal val="visible"/>
                                      </p:to>
                                    </p:set>
                                    <p:animEffect transition="in" filter="fade">
                                      <p:cBhvr>
                                        <p:cTn id="37" dur="500"/>
                                        <p:tgtEl>
                                          <p:spTgt spid="4">
                                            <p:graphicEl>
                                              <a:dgm id="{616E4AA1-72CA-4DD5-A9B4-F41CEB2506A7}"/>
                                            </p:graphicEl>
                                          </p:spTgt>
                                        </p:tgtEl>
                                      </p:cBhvr>
                                    </p:animEffect>
                                  </p:childTnLst>
                                </p:cTn>
                              </p:par>
                              <p:par>
                                <p:cTn id="38" presetID="10" presetClass="entr" presetSubtype="0" fill="hold" grpId="0" nodeType="withEffect">
                                  <p:stCondLst>
                                    <p:cond delay="3500"/>
                                  </p:stCondLst>
                                  <p:childTnLst>
                                    <p:set>
                                      <p:cBhvr>
                                        <p:cTn id="39" dur="1" fill="hold">
                                          <p:stCondLst>
                                            <p:cond delay="0"/>
                                          </p:stCondLst>
                                        </p:cTn>
                                        <p:tgtEl>
                                          <p:spTgt spid="4">
                                            <p:graphicEl>
                                              <a:dgm id="{A1C9BFF0-7993-4E10-A042-6D1A05BE5502}"/>
                                            </p:graphicEl>
                                          </p:spTgt>
                                        </p:tgtEl>
                                        <p:attrNameLst>
                                          <p:attrName>style.visibility</p:attrName>
                                        </p:attrNameLst>
                                      </p:cBhvr>
                                      <p:to>
                                        <p:strVal val="visible"/>
                                      </p:to>
                                    </p:set>
                                    <p:animEffect transition="in" filter="fade">
                                      <p:cBhvr>
                                        <p:cTn id="40" dur="500"/>
                                        <p:tgtEl>
                                          <p:spTgt spid="4">
                                            <p:graphicEl>
                                              <a:dgm id="{A1C9BFF0-7993-4E10-A042-6D1A05BE5502}"/>
                                            </p:graphicEl>
                                          </p:spTgt>
                                        </p:tgtEl>
                                      </p:cBhvr>
                                    </p:animEffect>
                                  </p:childTnLst>
                                </p:cTn>
                              </p:par>
                              <p:par>
                                <p:cTn id="41" presetID="10" presetClass="entr" presetSubtype="0" fill="hold" grpId="0" nodeType="withEffect">
                                  <p:stCondLst>
                                    <p:cond delay="3500"/>
                                  </p:stCondLst>
                                  <p:childTnLst>
                                    <p:set>
                                      <p:cBhvr>
                                        <p:cTn id="42" dur="1" fill="hold">
                                          <p:stCondLst>
                                            <p:cond delay="0"/>
                                          </p:stCondLst>
                                        </p:cTn>
                                        <p:tgtEl>
                                          <p:spTgt spid="4">
                                            <p:graphicEl>
                                              <a:dgm id="{699D57FA-D586-425F-AF77-900362F177AB}"/>
                                            </p:graphicEl>
                                          </p:spTgt>
                                        </p:tgtEl>
                                        <p:attrNameLst>
                                          <p:attrName>style.visibility</p:attrName>
                                        </p:attrNameLst>
                                      </p:cBhvr>
                                      <p:to>
                                        <p:strVal val="visible"/>
                                      </p:to>
                                    </p:set>
                                    <p:animEffect transition="in" filter="fade">
                                      <p:cBhvr>
                                        <p:cTn id="43" dur="500"/>
                                        <p:tgtEl>
                                          <p:spTgt spid="4">
                                            <p:graphicEl>
                                              <a:dgm id="{699D57FA-D586-425F-AF77-900362F177AB}"/>
                                            </p:graphicEl>
                                          </p:spTgt>
                                        </p:tgtEl>
                                      </p:cBhvr>
                                    </p:animEffect>
                                  </p:childTnLst>
                                </p:cTn>
                              </p:par>
                              <p:par>
                                <p:cTn id="44" presetID="10" presetClass="entr" presetSubtype="0" fill="hold" grpId="0" nodeType="withEffect">
                                  <p:stCondLst>
                                    <p:cond delay="3500"/>
                                  </p:stCondLst>
                                  <p:childTnLst>
                                    <p:set>
                                      <p:cBhvr>
                                        <p:cTn id="45" dur="1" fill="hold">
                                          <p:stCondLst>
                                            <p:cond delay="0"/>
                                          </p:stCondLst>
                                        </p:cTn>
                                        <p:tgtEl>
                                          <p:spTgt spid="4">
                                            <p:graphicEl>
                                              <a:dgm id="{E664A55B-D84B-442E-B29D-87B51524401B}"/>
                                            </p:graphicEl>
                                          </p:spTgt>
                                        </p:tgtEl>
                                        <p:attrNameLst>
                                          <p:attrName>style.visibility</p:attrName>
                                        </p:attrNameLst>
                                      </p:cBhvr>
                                      <p:to>
                                        <p:strVal val="visible"/>
                                      </p:to>
                                    </p:set>
                                    <p:animEffect transition="in" filter="fade">
                                      <p:cBhvr>
                                        <p:cTn id="46" dur="500"/>
                                        <p:tgtEl>
                                          <p:spTgt spid="4">
                                            <p:graphicEl>
                                              <a:dgm id="{E664A55B-D84B-442E-B29D-87B51524401B}"/>
                                            </p:graphicEl>
                                          </p:spTgt>
                                        </p:tgtEl>
                                      </p:cBhvr>
                                    </p:animEffect>
                                  </p:childTnLst>
                                </p:cTn>
                              </p:par>
                              <p:par>
                                <p:cTn id="47" presetID="10" presetClass="entr" presetSubtype="0" fill="hold" grpId="0" nodeType="withEffect">
                                  <p:stCondLst>
                                    <p:cond delay="3500"/>
                                  </p:stCondLst>
                                  <p:childTnLst>
                                    <p:set>
                                      <p:cBhvr>
                                        <p:cTn id="48" dur="1" fill="hold">
                                          <p:stCondLst>
                                            <p:cond delay="0"/>
                                          </p:stCondLst>
                                        </p:cTn>
                                        <p:tgtEl>
                                          <p:spTgt spid="4">
                                            <p:graphicEl>
                                              <a:dgm id="{ED68B8FD-4E28-4A5C-9975-487D6FAE8D06}"/>
                                            </p:graphicEl>
                                          </p:spTgt>
                                        </p:tgtEl>
                                        <p:attrNameLst>
                                          <p:attrName>style.visibility</p:attrName>
                                        </p:attrNameLst>
                                      </p:cBhvr>
                                      <p:to>
                                        <p:strVal val="visible"/>
                                      </p:to>
                                    </p:set>
                                    <p:animEffect transition="in" filter="fade">
                                      <p:cBhvr>
                                        <p:cTn id="49" dur="500"/>
                                        <p:tgtEl>
                                          <p:spTgt spid="4">
                                            <p:graphicEl>
                                              <a:dgm id="{ED68B8FD-4E28-4A5C-9975-487D6FAE8D06}"/>
                                            </p:graphicEl>
                                          </p:spTgt>
                                        </p:tgtEl>
                                      </p:cBhvr>
                                    </p:animEffect>
                                  </p:childTnLst>
                                </p:cTn>
                              </p:par>
                              <p:par>
                                <p:cTn id="50" presetID="10" presetClass="entr" presetSubtype="0" fill="hold" grpId="0" nodeType="withEffect">
                                  <p:stCondLst>
                                    <p:cond delay="4750"/>
                                  </p:stCondLst>
                                  <p:childTnLst>
                                    <p:set>
                                      <p:cBhvr>
                                        <p:cTn id="51" dur="1" fill="hold">
                                          <p:stCondLst>
                                            <p:cond delay="0"/>
                                          </p:stCondLst>
                                        </p:cTn>
                                        <p:tgtEl>
                                          <p:spTgt spid="4">
                                            <p:graphicEl>
                                              <a:dgm id="{DCE70E50-4C6D-447A-B11A-0770269B21C7}"/>
                                            </p:graphicEl>
                                          </p:spTgt>
                                        </p:tgtEl>
                                        <p:attrNameLst>
                                          <p:attrName>style.visibility</p:attrName>
                                        </p:attrNameLst>
                                      </p:cBhvr>
                                      <p:to>
                                        <p:strVal val="visible"/>
                                      </p:to>
                                    </p:set>
                                    <p:animEffect transition="in" filter="fade">
                                      <p:cBhvr>
                                        <p:cTn id="52" dur="500"/>
                                        <p:tgtEl>
                                          <p:spTgt spid="4">
                                            <p:graphicEl>
                                              <a:dgm id="{DCE70E50-4C6D-447A-B11A-0770269B21C7}"/>
                                            </p:graphicEl>
                                          </p:spTgt>
                                        </p:tgtEl>
                                      </p:cBhvr>
                                    </p:animEffect>
                                  </p:childTnLst>
                                </p:cTn>
                              </p:par>
                              <p:par>
                                <p:cTn id="53" presetID="10" presetClass="entr" presetSubtype="0" fill="hold" grpId="0" nodeType="withEffect">
                                  <p:stCondLst>
                                    <p:cond delay="4750"/>
                                  </p:stCondLst>
                                  <p:childTnLst>
                                    <p:set>
                                      <p:cBhvr>
                                        <p:cTn id="54" dur="1" fill="hold">
                                          <p:stCondLst>
                                            <p:cond delay="0"/>
                                          </p:stCondLst>
                                        </p:cTn>
                                        <p:tgtEl>
                                          <p:spTgt spid="4">
                                            <p:graphicEl>
                                              <a:dgm id="{366841FB-2652-42F1-984E-12C63507D358}"/>
                                            </p:graphicEl>
                                          </p:spTgt>
                                        </p:tgtEl>
                                        <p:attrNameLst>
                                          <p:attrName>style.visibility</p:attrName>
                                        </p:attrNameLst>
                                      </p:cBhvr>
                                      <p:to>
                                        <p:strVal val="visible"/>
                                      </p:to>
                                    </p:set>
                                    <p:animEffect transition="in" filter="fade">
                                      <p:cBhvr>
                                        <p:cTn id="55" dur="500"/>
                                        <p:tgtEl>
                                          <p:spTgt spid="4">
                                            <p:graphicEl>
                                              <a:dgm id="{366841FB-2652-42F1-984E-12C63507D358}"/>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ja-JP" altLang="en-US" dirty="0" smtClean="0"/>
              <a:t>指示するときのポイント</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7101201"/>
              </p:ext>
            </p:extLst>
          </p:nvPr>
        </p:nvGraphicFramePr>
        <p:xfrm>
          <a:off x="457200" y="1905000"/>
          <a:ext cx="7620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p:cNvSpPr>
            <a:spLocks noGrp="1"/>
          </p:cNvSpPr>
          <p:nvPr>
            <p:ph type="body" sz="quarter" idx="13"/>
          </p:nvPr>
        </p:nvSpPr>
        <p:spPr/>
        <p:txBody>
          <a:bodyPr/>
          <a:lstStyle/>
          <a:p>
            <a:r>
              <a:rPr lang="ja-JP" altLang="en-US" dirty="0" smtClean="0">
                <a:solidFill>
                  <a:schemeClr val="tx1"/>
                </a:solidFill>
              </a:rPr>
              <a:t>１意識させて、２具体的に、３視覚的に、４行動の提示</a:t>
            </a:r>
            <a:endParaRPr lang="en-US" dirty="0">
              <a:solidFill>
                <a:schemeClr val="tx1"/>
              </a:solidFill>
            </a:endParaRPr>
          </a:p>
        </p:txBody>
      </p:sp>
    </p:spTree>
    <p:extLst>
      <p:ext uri="{BB962C8B-B14F-4D97-AF65-F5344CB8AC3E}">
        <p14:creationId xmlns:p14="http://schemas.microsoft.com/office/powerpoint/2010/main" val="311097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42" presetClass="entr" presetSubtype="0" fill="hold" grpId="0" nodeType="withEffect">
                                  <p:stCondLst>
                                    <p:cond delay="2500"/>
                                  </p:stCondLst>
                                  <p:childTnLst>
                                    <p:set>
                                      <p:cBhvr>
                                        <p:cTn id="12" dur="1" fill="hold">
                                          <p:stCondLst>
                                            <p:cond delay="0"/>
                                          </p:stCondLst>
                                        </p:cTn>
                                        <p:tgtEl>
                                          <p:spTgt spid="7">
                                            <p:graphicEl>
                                              <a:dgm id="{9DAB9BB8-72A0-4C2D-AEDF-91F6B8F796FB}"/>
                                            </p:graphicEl>
                                          </p:spTgt>
                                        </p:tgtEl>
                                        <p:attrNameLst>
                                          <p:attrName>style.visibility</p:attrName>
                                        </p:attrNameLst>
                                      </p:cBhvr>
                                      <p:to>
                                        <p:strVal val="visible"/>
                                      </p:to>
                                    </p:set>
                                    <p:animEffect transition="in" filter="fade">
                                      <p:cBhvr>
                                        <p:cTn id="13" dur="1000"/>
                                        <p:tgtEl>
                                          <p:spTgt spid="7">
                                            <p:graphicEl>
                                              <a:dgm id="{9DAB9BB8-72A0-4C2D-AEDF-91F6B8F796FB}"/>
                                            </p:graphicEl>
                                          </p:spTgt>
                                        </p:tgtEl>
                                      </p:cBhvr>
                                    </p:animEffect>
                                    <p:anim calcmode="lin" valueType="num">
                                      <p:cBhvr>
                                        <p:cTn id="14" dur="1000" fill="hold"/>
                                        <p:tgtEl>
                                          <p:spTgt spid="7">
                                            <p:graphicEl>
                                              <a:dgm id="{9DAB9BB8-72A0-4C2D-AEDF-91F6B8F796FB}"/>
                                            </p:graphicEl>
                                          </p:spTgt>
                                        </p:tgtEl>
                                        <p:attrNameLst>
                                          <p:attrName>ppt_x</p:attrName>
                                        </p:attrNameLst>
                                      </p:cBhvr>
                                      <p:tavLst>
                                        <p:tav tm="0">
                                          <p:val>
                                            <p:strVal val="#ppt_x"/>
                                          </p:val>
                                        </p:tav>
                                        <p:tav tm="100000">
                                          <p:val>
                                            <p:strVal val="#ppt_x"/>
                                          </p:val>
                                        </p:tav>
                                      </p:tavLst>
                                    </p:anim>
                                    <p:anim calcmode="lin" valueType="num">
                                      <p:cBhvr>
                                        <p:cTn id="15" dur="1000" fill="hold"/>
                                        <p:tgtEl>
                                          <p:spTgt spid="7">
                                            <p:graphicEl>
                                              <a:dgm id="{9DAB9BB8-72A0-4C2D-AEDF-91F6B8F796FB}"/>
                                            </p:graphic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2500"/>
                                  </p:stCondLst>
                                  <p:childTnLst>
                                    <p:set>
                                      <p:cBhvr>
                                        <p:cTn id="17" dur="1" fill="hold">
                                          <p:stCondLst>
                                            <p:cond delay="0"/>
                                          </p:stCondLst>
                                        </p:cTn>
                                        <p:tgtEl>
                                          <p:spTgt spid="7">
                                            <p:graphicEl>
                                              <a:dgm id="{99A408F2-068C-4816-B56E-CCF1BFDEB720}"/>
                                            </p:graphicEl>
                                          </p:spTgt>
                                        </p:tgtEl>
                                        <p:attrNameLst>
                                          <p:attrName>style.visibility</p:attrName>
                                        </p:attrNameLst>
                                      </p:cBhvr>
                                      <p:to>
                                        <p:strVal val="visible"/>
                                      </p:to>
                                    </p:set>
                                    <p:animEffect transition="in" filter="fade">
                                      <p:cBhvr>
                                        <p:cTn id="18" dur="1000"/>
                                        <p:tgtEl>
                                          <p:spTgt spid="7">
                                            <p:graphicEl>
                                              <a:dgm id="{99A408F2-068C-4816-B56E-CCF1BFDEB720}"/>
                                            </p:graphicEl>
                                          </p:spTgt>
                                        </p:tgtEl>
                                      </p:cBhvr>
                                    </p:animEffect>
                                    <p:anim calcmode="lin" valueType="num">
                                      <p:cBhvr>
                                        <p:cTn id="19" dur="1000" fill="hold"/>
                                        <p:tgtEl>
                                          <p:spTgt spid="7">
                                            <p:graphicEl>
                                              <a:dgm id="{99A408F2-068C-4816-B56E-CCF1BFDEB720}"/>
                                            </p:graphicEl>
                                          </p:spTgt>
                                        </p:tgtEl>
                                        <p:attrNameLst>
                                          <p:attrName>ppt_x</p:attrName>
                                        </p:attrNameLst>
                                      </p:cBhvr>
                                      <p:tavLst>
                                        <p:tav tm="0">
                                          <p:val>
                                            <p:strVal val="#ppt_x"/>
                                          </p:val>
                                        </p:tav>
                                        <p:tav tm="100000">
                                          <p:val>
                                            <p:strVal val="#ppt_x"/>
                                          </p:val>
                                        </p:tav>
                                      </p:tavLst>
                                    </p:anim>
                                    <p:anim calcmode="lin" valueType="num">
                                      <p:cBhvr>
                                        <p:cTn id="20" dur="1000" fill="hold"/>
                                        <p:tgtEl>
                                          <p:spTgt spid="7">
                                            <p:graphicEl>
                                              <a:dgm id="{99A408F2-068C-4816-B56E-CCF1BFDEB720}"/>
                                            </p:graphic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3750"/>
                                  </p:stCondLst>
                                  <p:childTnLst>
                                    <p:set>
                                      <p:cBhvr>
                                        <p:cTn id="22" dur="1" fill="hold">
                                          <p:stCondLst>
                                            <p:cond delay="0"/>
                                          </p:stCondLst>
                                        </p:cTn>
                                        <p:tgtEl>
                                          <p:spTgt spid="7">
                                            <p:graphicEl>
                                              <a:dgm id="{7CF34DEB-A073-4F83-94ED-936336F4E014}"/>
                                            </p:graphicEl>
                                          </p:spTgt>
                                        </p:tgtEl>
                                        <p:attrNameLst>
                                          <p:attrName>style.visibility</p:attrName>
                                        </p:attrNameLst>
                                      </p:cBhvr>
                                      <p:to>
                                        <p:strVal val="visible"/>
                                      </p:to>
                                    </p:set>
                                    <p:animEffect transition="in" filter="fade">
                                      <p:cBhvr>
                                        <p:cTn id="23" dur="1000"/>
                                        <p:tgtEl>
                                          <p:spTgt spid="7">
                                            <p:graphicEl>
                                              <a:dgm id="{7CF34DEB-A073-4F83-94ED-936336F4E014}"/>
                                            </p:graphicEl>
                                          </p:spTgt>
                                        </p:tgtEl>
                                      </p:cBhvr>
                                    </p:animEffect>
                                    <p:anim calcmode="lin" valueType="num">
                                      <p:cBhvr>
                                        <p:cTn id="24" dur="1000" fill="hold"/>
                                        <p:tgtEl>
                                          <p:spTgt spid="7">
                                            <p:graphicEl>
                                              <a:dgm id="{7CF34DEB-A073-4F83-94ED-936336F4E014}"/>
                                            </p:graphicEl>
                                          </p:spTgt>
                                        </p:tgtEl>
                                        <p:attrNameLst>
                                          <p:attrName>ppt_x</p:attrName>
                                        </p:attrNameLst>
                                      </p:cBhvr>
                                      <p:tavLst>
                                        <p:tav tm="0">
                                          <p:val>
                                            <p:strVal val="#ppt_x"/>
                                          </p:val>
                                        </p:tav>
                                        <p:tav tm="100000">
                                          <p:val>
                                            <p:strVal val="#ppt_x"/>
                                          </p:val>
                                        </p:tav>
                                      </p:tavLst>
                                    </p:anim>
                                    <p:anim calcmode="lin" valueType="num">
                                      <p:cBhvr>
                                        <p:cTn id="25" dur="1000" fill="hold"/>
                                        <p:tgtEl>
                                          <p:spTgt spid="7">
                                            <p:graphicEl>
                                              <a:dgm id="{7CF34DEB-A073-4F83-94ED-936336F4E014}"/>
                                            </p:graphic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3750"/>
                                  </p:stCondLst>
                                  <p:childTnLst>
                                    <p:set>
                                      <p:cBhvr>
                                        <p:cTn id="27" dur="1" fill="hold">
                                          <p:stCondLst>
                                            <p:cond delay="0"/>
                                          </p:stCondLst>
                                        </p:cTn>
                                        <p:tgtEl>
                                          <p:spTgt spid="7">
                                            <p:graphicEl>
                                              <a:dgm id="{1F4343FF-FEFE-43CF-8050-F4163038684C}"/>
                                            </p:graphicEl>
                                          </p:spTgt>
                                        </p:tgtEl>
                                        <p:attrNameLst>
                                          <p:attrName>style.visibility</p:attrName>
                                        </p:attrNameLst>
                                      </p:cBhvr>
                                      <p:to>
                                        <p:strVal val="visible"/>
                                      </p:to>
                                    </p:set>
                                    <p:animEffect transition="in" filter="fade">
                                      <p:cBhvr>
                                        <p:cTn id="28" dur="1000"/>
                                        <p:tgtEl>
                                          <p:spTgt spid="7">
                                            <p:graphicEl>
                                              <a:dgm id="{1F4343FF-FEFE-43CF-8050-F4163038684C}"/>
                                            </p:graphicEl>
                                          </p:spTgt>
                                        </p:tgtEl>
                                      </p:cBhvr>
                                    </p:animEffect>
                                    <p:anim calcmode="lin" valueType="num">
                                      <p:cBhvr>
                                        <p:cTn id="29" dur="1000" fill="hold"/>
                                        <p:tgtEl>
                                          <p:spTgt spid="7">
                                            <p:graphicEl>
                                              <a:dgm id="{1F4343FF-FEFE-43CF-8050-F4163038684C}"/>
                                            </p:graphicEl>
                                          </p:spTgt>
                                        </p:tgtEl>
                                        <p:attrNameLst>
                                          <p:attrName>ppt_x</p:attrName>
                                        </p:attrNameLst>
                                      </p:cBhvr>
                                      <p:tavLst>
                                        <p:tav tm="0">
                                          <p:val>
                                            <p:strVal val="#ppt_x"/>
                                          </p:val>
                                        </p:tav>
                                        <p:tav tm="100000">
                                          <p:val>
                                            <p:strVal val="#ppt_x"/>
                                          </p:val>
                                        </p:tav>
                                      </p:tavLst>
                                    </p:anim>
                                    <p:anim calcmode="lin" valueType="num">
                                      <p:cBhvr>
                                        <p:cTn id="30" dur="1000" fill="hold"/>
                                        <p:tgtEl>
                                          <p:spTgt spid="7">
                                            <p:graphicEl>
                                              <a:dgm id="{1F4343FF-FEFE-43CF-8050-F4163038684C}"/>
                                            </p:graphic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5000"/>
                                  </p:stCondLst>
                                  <p:childTnLst>
                                    <p:set>
                                      <p:cBhvr>
                                        <p:cTn id="32" dur="1" fill="hold">
                                          <p:stCondLst>
                                            <p:cond delay="0"/>
                                          </p:stCondLst>
                                        </p:cTn>
                                        <p:tgtEl>
                                          <p:spTgt spid="7">
                                            <p:graphicEl>
                                              <a:dgm id="{41BE56F9-C05C-4158-810E-167445B06D83}"/>
                                            </p:graphicEl>
                                          </p:spTgt>
                                        </p:tgtEl>
                                        <p:attrNameLst>
                                          <p:attrName>style.visibility</p:attrName>
                                        </p:attrNameLst>
                                      </p:cBhvr>
                                      <p:to>
                                        <p:strVal val="visible"/>
                                      </p:to>
                                    </p:set>
                                    <p:animEffect transition="in" filter="fade">
                                      <p:cBhvr>
                                        <p:cTn id="33" dur="1000"/>
                                        <p:tgtEl>
                                          <p:spTgt spid="7">
                                            <p:graphicEl>
                                              <a:dgm id="{41BE56F9-C05C-4158-810E-167445B06D83}"/>
                                            </p:graphicEl>
                                          </p:spTgt>
                                        </p:tgtEl>
                                      </p:cBhvr>
                                    </p:animEffect>
                                    <p:anim calcmode="lin" valueType="num">
                                      <p:cBhvr>
                                        <p:cTn id="34" dur="1000" fill="hold"/>
                                        <p:tgtEl>
                                          <p:spTgt spid="7">
                                            <p:graphicEl>
                                              <a:dgm id="{41BE56F9-C05C-4158-810E-167445B06D83}"/>
                                            </p:graphicEl>
                                          </p:spTgt>
                                        </p:tgtEl>
                                        <p:attrNameLst>
                                          <p:attrName>ppt_x</p:attrName>
                                        </p:attrNameLst>
                                      </p:cBhvr>
                                      <p:tavLst>
                                        <p:tav tm="0">
                                          <p:val>
                                            <p:strVal val="#ppt_x"/>
                                          </p:val>
                                        </p:tav>
                                        <p:tav tm="100000">
                                          <p:val>
                                            <p:strVal val="#ppt_x"/>
                                          </p:val>
                                        </p:tav>
                                      </p:tavLst>
                                    </p:anim>
                                    <p:anim calcmode="lin" valueType="num">
                                      <p:cBhvr>
                                        <p:cTn id="35" dur="1000" fill="hold"/>
                                        <p:tgtEl>
                                          <p:spTgt spid="7">
                                            <p:graphicEl>
                                              <a:dgm id="{41BE56F9-C05C-4158-810E-167445B06D83}"/>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5000"/>
                                  </p:stCondLst>
                                  <p:childTnLst>
                                    <p:set>
                                      <p:cBhvr>
                                        <p:cTn id="37" dur="1" fill="hold">
                                          <p:stCondLst>
                                            <p:cond delay="0"/>
                                          </p:stCondLst>
                                        </p:cTn>
                                        <p:tgtEl>
                                          <p:spTgt spid="7">
                                            <p:graphicEl>
                                              <a:dgm id="{A072136F-533C-4900-8C58-8E3C87749615}"/>
                                            </p:graphicEl>
                                          </p:spTgt>
                                        </p:tgtEl>
                                        <p:attrNameLst>
                                          <p:attrName>style.visibility</p:attrName>
                                        </p:attrNameLst>
                                      </p:cBhvr>
                                      <p:to>
                                        <p:strVal val="visible"/>
                                      </p:to>
                                    </p:set>
                                    <p:animEffect transition="in" filter="fade">
                                      <p:cBhvr>
                                        <p:cTn id="38" dur="1000"/>
                                        <p:tgtEl>
                                          <p:spTgt spid="7">
                                            <p:graphicEl>
                                              <a:dgm id="{A072136F-533C-4900-8C58-8E3C87749615}"/>
                                            </p:graphicEl>
                                          </p:spTgt>
                                        </p:tgtEl>
                                      </p:cBhvr>
                                    </p:animEffect>
                                    <p:anim calcmode="lin" valueType="num">
                                      <p:cBhvr>
                                        <p:cTn id="39" dur="1000" fill="hold"/>
                                        <p:tgtEl>
                                          <p:spTgt spid="7">
                                            <p:graphicEl>
                                              <a:dgm id="{A072136F-533C-4900-8C58-8E3C87749615}"/>
                                            </p:graphicEl>
                                          </p:spTgt>
                                        </p:tgtEl>
                                        <p:attrNameLst>
                                          <p:attrName>ppt_x</p:attrName>
                                        </p:attrNameLst>
                                      </p:cBhvr>
                                      <p:tavLst>
                                        <p:tav tm="0">
                                          <p:val>
                                            <p:strVal val="#ppt_x"/>
                                          </p:val>
                                        </p:tav>
                                        <p:tav tm="100000">
                                          <p:val>
                                            <p:strVal val="#ppt_x"/>
                                          </p:val>
                                        </p:tav>
                                      </p:tavLst>
                                    </p:anim>
                                    <p:anim calcmode="lin" valueType="num">
                                      <p:cBhvr>
                                        <p:cTn id="40" dur="1000" fill="hold"/>
                                        <p:tgtEl>
                                          <p:spTgt spid="7">
                                            <p:graphicEl>
                                              <a:dgm id="{A072136F-533C-4900-8C58-8E3C87749615}"/>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6250"/>
                                  </p:stCondLst>
                                  <p:childTnLst>
                                    <p:set>
                                      <p:cBhvr>
                                        <p:cTn id="42" dur="1" fill="hold">
                                          <p:stCondLst>
                                            <p:cond delay="0"/>
                                          </p:stCondLst>
                                        </p:cTn>
                                        <p:tgtEl>
                                          <p:spTgt spid="7">
                                            <p:graphicEl>
                                              <a:dgm id="{F1980AB0-F480-45E3-A4B4-72B338BC1B3F}"/>
                                            </p:graphicEl>
                                          </p:spTgt>
                                        </p:tgtEl>
                                        <p:attrNameLst>
                                          <p:attrName>style.visibility</p:attrName>
                                        </p:attrNameLst>
                                      </p:cBhvr>
                                      <p:to>
                                        <p:strVal val="visible"/>
                                      </p:to>
                                    </p:set>
                                    <p:animEffect transition="in" filter="fade">
                                      <p:cBhvr>
                                        <p:cTn id="43" dur="1000"/>
                                        <p:tgtEl>
                                          <p:spTgt spid="7">
                                            <p:graphicEl>
                                              <a:dgm id="{F1980AB0-F480-45E3-A4B4-72B338BC1B3F}"/>
                                            </p:graphicEl>
                                          </p:spTgt>
                                        </p:tgtEl>
                                      </p:cBhvr>
                                    </p:animEffect>
                                    <p:anim calcmode="lin" valueType="num">
                                      <p:cBhvr>
                                        <p:cTn id="44" dur="1000" fill="hold"/>
                                        <p:tgtEl>
                                          <p:spTgt spid="7">
                                            <p:graphicEl>
                                              <a:dgm id="{F1980AB0-F480-45E3-A4B4-72B338BC1B3F}"/>
                                            </p:graphicEl>
                                          </p:spTgt>
                                        </p:tgtEl>
                                        <p:attrNameLst>
                                          <p:attrName>ppt_x</p:attrName>
                                        </p:attrNameLst>
                                      </p:cBhvr>
                                      <p:tavLst>
                                        <p:tav tm="0">
                                          <p:val>
                                            <p:strVal val="#ppt_x"/>
                                          </p:val>
                                        </p:tav>
                                        <p:tav tm="100000">
                                          <p:val>
                                            <p:strVal val="#ppt_x"/>
                                          </p:val>
                                        </p:tav>
                                      </p:tavLst>
                                    </p:anim>
                                    <p:anim calcmode="lin" valueType="num">
                                      <p:cBhvr>
                                        <p:cTn id="45" dur="1000" fill="hold"/>
                                        <p:tgtEl>
                                          <p:spTgt spid="7">
                                            <p:graphicEl>
                                              <a:dgm id="{F1980AB0-F480-45E3-A4B4-72B338BC1B3F}"/>
                                            </p:graphic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6250"/>
                                  </p:stCondLst>
                                  <p:childTnLst>
                                    <p:set>
                                      <p:cBhvr>
                                        <p:cTn id="47" dur="1" fill="hold">
                                          <p:stCondLst>
                                            <p:cond delay="0"/>
                                          </p:stCondLst>
                                        </p:cTn>
                                        <p:tgtEl>
                                          <p:spTgt spid="7">
                                            <p:graphicEl>
                                              <a:dgm id="{8F71C0A2-590F-4CA7-82F6-A91D7C014BAC}"/>
                                            </p:graphicEl>
                                          </p:spTgt>
                                        </p:tgtEl>
                                        <p:attrNameLst>
                                          <p:attrName>style.visibility</p:attrName>
                                        </p:attrNameLst>
                                      </p:cBhvr>
                                      <p:to>
                                        <p:strVal val="visible"/>
                                      </p:to>
                                    </p:set>
                                    <p:animEffect transition="in" filter="fade">
                                      <p:cBhvr>
                                        <p:cTn id="48" dur="1000"/>
                                        <p:tgtEl>
                                          <p:spTgt spid="7">
                                            <p:graphicEl>
                                              <a:dgm id="{8F71C0A2-590F-4CA7-82F6-A91D7C014BAC}"/>
                                            </p:graphicEl>
                                          </p:spTgt>
                                        </p:tgtEl>
                                      </p:cBhvr>
                                    </p:animEffect>
                                    <p:anim calcmode="lin" valueType="num">
                                      <p:cBhvr>
                                        <p:cTn id="49" dur="1000" fill="hold"/>
                                        <p:tgtEl>
                                          <p:spTgt spid="7">
                                            <p:graphicEl>
                                              <a:dgm id="{8F71C0A2-590F-4CA7-82F6-A91D7C014BAC}"/>
                                            </p:graphicEl>
                                          </p:spTgt>
                                        </p:tgtEl>
                                        <p:attrNameLst>
                                          <p:attrName>ppt_x</p:attrName>
                                        </p:attrNameLst>
                                      </p:cBhvr>
                                      <p:tavLst>
                                        <p:tav tm="0">
                                          <p:val>
                                            <p:strVal val="#ppt_x"/>
                                          </p:val>
                                        </p:tav>
                                        <p:tav tm="100000">
                                          <p:val>
                                            <p:strVal val="#ppt_x"/>
                                          </p:val>
                                        </p:tav>
                                      </p:tavLst>
                                    </p:anim>
                                    <p:anim calcmode="lin" valueType="num">
                                      <p:cBhvr>
                                        <p:cTn id="50" dur="1000" fill="hold"/>
                                        <p:tgtEl>
                                          <p:spTgt spid="7">
                                            <p:graphicEl>
                                              <a:dgm id="{8F71C0A2-590F-4CA7-82F6-A91D7C014BA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p:bldSub>
          <a:bldDgm bld="one"/>
        </p:bldSub>
      </p:bldGraphic>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7620000" cy="1020762"/>
          </a:xfrm>
        </p:spPr>
        <p:txBody>
          <a:bodyPr/>
          <a:lstStyle/>
          <a:p>
            <a:r>
              <a:rPr lang="ja-JP" altLang="en-US" sz="3200" dirty="0" smtClean="0"/>
              <a:t>集中してメッセージを聴かせるポイント</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0943193"/>
              </p:ext>
            </p:extLst>
          </p:nvPr>
        </p:nvGraphicFramePr>
        <p:xfrm>
          <a:off x="457200" y="1905000"/>
          <a:ext cx="7620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p:cNvSpPr>
            <a:spLocks noGrp="1"/>
          </p:cNvSpPr>
          <p:nvPr>
            <p:ph type="body" sz="quarter" idx="13"/>
          </p:nvPr>
        </p:nvSpPr>
        <p:spPr>
          <a:xfrm>
            <a:off x="457200" y="1600200"/>
            <a:ext cx="7620000" cy="381000"/>
          </a:xfrm>
        </p:spPr>
        <p:txBody>
          <a:bodyPr/>
          <a:lstStyle/>
          <a:p>
            <a:endParaRPr lang="en-US" dirty="0"/>
          </a:p>
        </p:txBody>
      </p:sp>
    </p:spTree>
    <p:extLst>
      <p:ext uri="{BB962C8B-B14F-4D97-AF65-F5344CB8AC3E}">
        <p14:creationId xmlns:p14="http://schemas.microsoft.com/office/powerpoint/2010/main" val="28964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
                                            <p:graphicEl>
                                              <a:dgm id="{A661B61F-F9A4-4016-BC6A-C269ACC4AB11}"/>
                                            </p:graphicEl>
                                          </p:spTgt>
                                        </p:tgtEl>
                                        <p:attrNameLst>
                                          <p:attrName>style.visibility</p:attrName>
                                        </p:attrNameLst>
                                      </p:cBhvr>
                                      <p:to>
                                        <p:strVal val="visible"/>
                                      </p:to>
                                    </p:set>
                                    <p:animEffect transition="in" filter="fade">
                                      <p:cBhvr>
                                        <p:cTn id="11" dur="2000"/>
                                        <p:tgtEl>
                                          <p:spTgt spid="7">
                                            <p:graphicEl>
                                              <a:dgm id="{A661B61F-F9A4-4016-BC6A-C269ACC4AB11}"/>
                                            </p:graphicEl>
                                          </p:spTgt>
                                        </p:tgtEl>
                                      </p:cBhvr>
                                    </p:animEffect>
                                    <p:anim calcmode="lin" valueType="num">
                                      <p:cBhvr>
                                        <p:cTn id="12" dur="2000" fill="hold"/>
                                        <p:tgtEl>
                                          <p:spTgt spid="7">
                                            <p:graphicEl>
                                              <a:dgm id="{A661B61F-F9A4-4016-BC6A-C269ACC4AB11}"/>
                                            </p:graphicEl>
                                          </p:spTgt>
                                        </p:tgtEl>
                                        <p:attrNameLst>
                                          <p:attrName>ppt_x</p:attrName>
                                        </p:attrNameLst>
                                      </p:cBhvr>
                                      <p:tavLst>
                                        <p:tav tm="0">
                                          <p:val>
                                            <p:strVal val="#ppt_x"/>
                                          </p:val>
                                        </p:tav>
                                        <p:tav tm="100000">
                                          <p:val>
                                            <p:strVal val="#ppt_x"/>
                                          </p:val>
                                        </p:tav>
                                      </p:tavLst>
                                    </p:anim>
                                    <p:anim calcmode="lin" valueType="num">
                                      <p:cBhvr>
                                        <p:cTn id="13" dur="2000" fill="hold"/>
                                        <p:tgtEl>
                                          <p:spTgt spid="7">
                                            <p:graphicEl>
                                              <a:dgm id="{A661B61F-F9A4-4016-BC6A-C269ACC4AB11}"/>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grpId="0" nodeType="afterEffect">
                                  <p:stCondLst>
                                    <p:cond delay="0"/>
                                  </p:stCondLst>
                                  <p:childTnLst>
                                    <p:set>
                                      <p:cBhvr>
                                        <p:cTn id="16" dur="1" fill="hold">
                                          <p:stCondLst>
                                            <p:cond delay="0"/>
                                          </p:stCondLst>
                                        </p:cTn>
                                        <p:tgtEl>
                                          <p:spTgt spid="7">
                                            <p:graphicEl>
                                              <a:dgm id="{B07CC60A-4BC7-43DC-88C9-3E287B1EE487}"/>
                                            </p:graphicEl>
                                          </p:spTgt>
                                        </p:tgtEl>
                                        <p:attrNameLst>
                                          <p:attrName>style.visibility</p:attrName>
                                        </p:attrNameLst>
                                      </p:cBhvr>
                                      <p:to>
                                        <p:strVal val="visible"/>
                                      </p:to>
                                    </p:set>
                                    <p:animEffect transition="in" filter="fade">
                                      <p:cBhvr>
                                        <p:cTn id="17" dur="2000"/>
                                        <p:tgtEl>
                                          <p:spTgt spid="7">
                                            <p:graphicEl>
                                              <a:dgm id="{B07CC60A-4BC7-43DC-88C9-3E287B1EE487}"/>
                                            </p:graphicEl>
                                          </p:spTgt>
                                        </p:tgtEl>
                                      </p:cBhvr>
                                    </p:animEffect>
                                    <p:anim calcmode="lin" valueType="num">
                                      <p:cBhvr>
                                        <p:cTn id="18" dur="2000" fill="hold"/>
                                        <p:tgtEl>
                                          <p:spTgt spid="7">
                                            <p:graphicEl>
                                              <a:dgm id="{B07CC60A-4BC7-43DC-88C9-3E287B1EE487}"/>
                                            </p:graphicEl>
                                          </p:spTgt>
                                        </p:tgtEl>
                                        <p:attrNameLst>
                                          <p:attrName>ppt_x</p:attrName>
                                        </p:attrNameLst>
                                      </p:cBhvr>
                                      <p:tavLst>
                                        <p:tav tm="0">
                                          <p:val>
                                            <p:strVal val="#ppt_x"/>
                                          </p:val>
                                        </p:tav>
                                        <p:tav tm="100000">
                                          <p:val>
                                            <p:strVal val="#ppt_x"/>
                                          </p:val>
                                        </p:tav>
                                      </p:tavLst>
                                    </p:anim>
                                    <p:anim calcmode="lin" valueType="num">
                                      <p:cBhvr>
                                        <p:cTn id="19" dur="2000" fill="hold"/>
                                        <p:tgtEl>
                                          <p:spTgt spid="7">
                                            <p:graphicEl>
                                              <a:dgm id="{B07CC60A-4BC7-43DC-88C9-3E287B1EE487}"/>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4500"/>
                            </p:stCondLst>
                            <p:childTnLst>
                              <p:par>
                                <p:cTn id="21" presetID="42" presetClass="entr" presetSubtype="0" fill="hold" grpId="0" nodeType="afterEffect">
                                  <p:stCondLst>
                                    <p:cond delay="0"/>
                                  </p:stCondLst>
                                  <p:childTnLst>
                                    <p:set>
                                      <p:cBhvr>
                                        <p:cTn id="22" dur="1" fill="hold">
                                          <p:stCondLst>
                                            <p:cond delay="0"/>
                                          </p:stCondLst>
                                        </p:cTn>
                                        <p:tgtEl>
                                          <p:spTgt spid="7">
                                            <p:graphicEl>
                                              <a:dgm id="{25FFD674-1A31-4028-8AA1-D411CD7E3F75}"/>
                                            </p:graphicEl>
                                          </p:spTgt>
                                        </p:tgtEl>
                                        <p:attrNameLst>
                                          <p:attrName>style.visibility</p:attrName>
                                        </p:attrNameLst>
                                      </p:cBhvr>
                                      <p:to>
                                        <p:strVal val="visible"/>
                                      </p:to>
                                    </p:set>
                                    <p:animEffect transition="in" filter="fade">
                                      <p:cBhvr>
                                        <p:cTn id="23" dur="2000"/>
                                        <p:tgtEl>
                                          <p:spTgt spid="7">
                                            <p:graphicEl>
                                              <a:dgm id="{25FFD674-1A31-4028-8AA1-D411CD7E3F75}"/>
                                            </p:graphicEl>
                                          </p:spTgt>
                                        </p:tgtEl>
                                      </p:cBhvr>
                                    </p:animEffect>
                                    <p:anim calcmode="lin" valueType="num">
                                      <p:cBhvr>
                                        <p:cTn id="24" dur="2000" fill="hold"/>
                                        <p:tgtEl>
                                          <p:spTgt spid="7">
                                            <p:graphicEl>
                                              <a:dgm id="{25FFD674-1A31-4028-8AA1-D411CD7E3F75}"/>
                                            </p:graphicEl>
                                          </p:spTgt>
                                        </p:tgtEl>
                                        <p:attrNameLst>
                                          <p:attrName>ppt_x</p:attrName>
                                        </p:attrNameLst>
                                      </p:cBhvr>
                                      <p:tavLst>
                                        <p:tav tm="0">
                                          <p:val>
                                            <p:strVal val="#ppt_x"/>
                                          </p:val>
                                        </p:tav>
                                        <p:tav tm="100000">
                                          <p:val>
                                            <p:strVal val="#ppt_x"/>
                                          </p:val>
                                        </p:tav>
                                      </p:tavLst>
                                    </p:anim>
                                    <p:anim calcmode="lin" valueType="num">
                                      <p:cBhvr>
                                        <p:cTn id="25" dur="2000" fill="hold"/>
                                        <p:tgtEl>
                                          <p:spTgt spid="7">
                                            <p:graphicEl>
                                              <a:dgm id="{25FFD674-1A31-4028-8AA1-D411CD7E3F75}"/>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6500"/>
                            </p:stCondLst>
                            <p:childTnLst>
                              <p:par>
                                <p:cTn id="27" presetID="42" presetClass="entr" presetSubtype="0" fill="hold" grpId="0" nodeType="afterEffect">
                                  <p:stCondLst>
                                    <p:cond delay="0"/>
                                  </p:stCondLst>
                                  <p:childTnLst>
                                    <p:set>
                                      <p:cBhvr>
                                        <p:cTn id="28" dur="1" fill="hold">
                                          <p:stCondLst>
                                            <p:cond delay="0"/>
                                          </p:stCondLst>
                                        </p:cTn>
                                        <p:tgtEl>
                                          <p:spTgt spid="7">
                                            <p:graphicEl>
                                              <a:dgm id="{49430E96-A880-4AF1-8199-0039DB0A40BF}"/>
                                            </p:graphicEl>
                                          </p:spTgt>
                                        </p:tgtEl>
                                        <p:attrNameLst>
                                          <p:attrName>style.visibility</p:attrName>
                                        </p:attrNameLst>
                                      </p:cBhvr>
                                      <p:to>
                                        <p:strVal val="visible"/>
                                      </p:to>
                                    </p:set>
                                    <p:animEffect transition="in" filter="fade">
                                      <p:cBhvr>
                                        <p:cTn id="29" dur="2000"/>
                                        <p:tgtEl>
                                          <p:spTgt spid="7">
                                            <p:graphicEl>
                                              <a:dgm id="{49430E96-A880-4AF1-8199-0039DB0A40BF}"/>
                                            </p:graphicEl>
                                          </p:spTgt>
                                        </p:tgtEl>
                                      </p:cBhvr>
                                    </p:animEffect>
                                    <p:anim calcmode="lin" valueType="num">
                                      <p:cBhvr>
                                        <p:cTn id="30" dur="2000" fill="hold"/>
                                        <p:tgtEl>
                                          <p:spTgt spid="7">
                                            <p:graphicEl>
                                              <a:dgm id="{49430E96-A880-4AF1-8199-0039DB0A40BF}"/>
                                            </p:graphicEl>
                                          </p:spTgt>
                                        </p:tgtEl>
                                        <p:attrNameLst>
                                          <p:attrName>ppt_x</p:attrName>
                                        </p:attrNameLst>
                                      </p:cBhvr>
                                      <p:tavLst>
                                        <p:tav tm="0">
                                          <p:val>
                                            <p:strVal val="#ppt_x"/>
                                          </p:val>
                                        </p:tav>
                                        <p:tav tm="100000">
                                          <p:val>
                                            <p:strVal val="#ppt_x"/>
                                          </p:val>
                                        </p:tav>
                                      </p:tavLst>
                                    </p:anim>
                                    <p:anim calcmode="lin" valueType="num">
                                      <p:cBhvr>
                                        <p:cTn id="31" dur="2000" fill="hold"/>
                                        <p:tgtEl>
                                          <p:spTgt spid="7">
                                            <p:graphicEl>
                                              <a:dgm id="{49430E96-A880-4AF1-8199-0039DB0A40BF}"/>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8500"/>
                            </p:stCondLst>
                            <p:childTnLst>
                              <p:par>
                                <p:cTn id="33" presetID="42" presetClass="entr" presetSubtype="0" fill="hold" grpId="0" nodeType="afterEffect">
                                  <p:stCondLst>
                                    <p:cond delay="0"/>
                                  </p:stCondLst>
                                  <p:childTnLst>
                                    <p:set>
                                      <p:cBhvr>
                                        <p:cTn id="34" dur="1" fill="hold">
                                          <p:stCondLst>
                                            <p:cond delay="0"/>
                                          </p:stCondLst>
                                        </p:cTn>
                                        <p:tgtEl>
                                          <p:spTgt spid="7">
                                            <p:graphicEl>
                                              <a:dgm id="{19AEECCB-7485-44E7-BE2D-71C16C77358A}"/>
                                            </p:graphicEl>
                                          </p:spTgt>
                                        </p:tgtEl>
                                        <p:attrNameLst>
                                          <p:attrName>style.visibility</p:attrName>
                                        </p:attrNameLst>
                                      </p:cBhvr>
                                      <p:to>
                                        <p:strVal val="visible"/>
                                      </p:to>
                                    </p:set>
                                    <p:animEffect transition="in" filter="fade">
                                      <p:cBhvr>
                                        <p:cTn id="35" dur="2000"/>
                                        <p:tgtEl>
                                          <p:spTgt spid="7">
                                            <p:graphicEl>
                                              <a:dgm id="{19AEECCB-7485-44E7-BE2D-71C16C77358A}"/>
                                            </p:graphicEl>
                                          </p:spTgt>
                                        </p:tgtEl>
                                      </p:cBhvr>
                                    </p:animEffect>
                                    <p:anim calcmode="lin" valueType="num">
                                      <p:cBhvr>
                                        <p:cTn id="36" dur="2000" fill="hold"/>
                                        <p:tgtEl>
                                          <p:spTgt spid="7">
                                            <p:graphicEl>
                                              <a:dgm id="{19AEECCB-7485-44E7-BE2D-71C16C77358A}"/>
                                            </p:graphicEl>
                                          </p:spTgt>
                                        </p:tgtEl>
                                        <p:attrNameLst>
                                          <p:attrName>ppt_x</p:attrName>
                                        </p:attrNameLst>
                                      </p:cBhvr>
                                      <p:tavLst>
                                        <p:tav tm="0">
                                          <p:val>
                                            <p:strVal val="#ppt_x"/>
                                          </p:val>
                                        </p:tav>
                                        <p:tav tm="100000">
                                          <p:val>
                                            <p:strVal val="#ppt_x"/>
                                          </p:val>
                                        </p:tav>
                                      </p:tavLst>
                                    </p:anim>
                                    <p:anim calcmode="lin" valueType="num">
                                      <p:cBhvr>
                                        <p:cTn id="37" dur="2000" fill="hold"/>
                                        <p:tgtEl>
                                          <p:spTgt spid="7">
                                            <p:graphicEl>
                                              <a:dgm id="{19AEECCB-7485-44E7-BE2D-71C16C77358A}"/>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10500"/>
                            </p:stCondLst>
                            <p:childTnLst>
                              <p:par>
                                <p:cTn id="39" presetID="42" presetClass="entr" presetSubtype="0" fill="hold" grpId="0" nodeType="afterEffect">
                                  <p:stCondLst>
                                    <p:cond delay="0"/>
                                  </p:stCondLst>
                                  <p:childTnLst>
                                    <p:set>
                                      <p:cBhvr>
                                        <p:cTn id="40" dur="1" fill="hold">
                                          <p:stCondLst>
                                            <p:cond delay="0"/>
                                          </p:stCondLst>
                                        </p:cTn>
                                        <p:tgtEl>
                                          <p:spTgt spid="7">
                                            <p:graphicEl>
                                              <a:dgm id="{BD900B4F-046F-474C-94ED-6CDAA6354009}"/>
                                            </p:graphicEl>
                                          </p:spTgt>
                                        </p:tgtEl>
                                        <p:attrNameLst>
                                          <p:attrName>style.visibility</p:attrName>
                                        </p:attrNameLst>
                                      </p:cBhvr>
                                      <p:to>
                                        <p:strVal val="visible"/>
                                      </p:to>
                                    </p:set>
                                    <p:animEffect transition="in" filter="fade">
                                      <p:cBhvr>
                                        <p:cTn id="41" dur="2000"/>
                                        <p:tgtEl>
                                          <p:spTgt spid="7">
                                            <p:graphicEl>
                                              <a:dgm id="{BD900B4F-046F-474C-94ED-6CDAA6354009}"/>
                                            </p:graphicEl>
                                          </p:spTgt>
                                        </p:tgtEl>
                                      </p:cBhvr>
                                    </p:animEffect>
                                    <p:anim calcmode="lin" valueType="num">
                                      <p:cBhvr>
                                        <p:cTn id="42" dur="2000" fill="hold"/>
                                        <p:tgtEl>
                                          <p:spTgt spid="7">
                                            <p:graphicEl>
                                              <a:dgm id="{BD900B4F-046F-474C-94ED-6CDAA6354009}"/>
                                            </p:graphicEl>
                                          </p:spTgt>
                                        </p:tgtEl>
                                        <p:attrNameLst>
                                          <p:attrName>ppt_x</p:attrName>
                                        </p:attrNameLst>
                                      </p:cBhvr>
                                      <p:tavLst>
                                        <p:tav tm="0">
                                          <p:val>
                                            <p:strVal val="#ppt_x"/>
                                          </p:val>
                                        </p:tav>
                                        <p:tav tm="100000">
                                          <p:val>
                                            <p:strVal val="#ppt_x"/>
                                          </p:val>
                                        </p:tav>
                                      </p:tavLst>
                                    </p:anim>
                                    <p:anim calcmode="lin" valueType="num">
                                      <p:cBhvr>
                                        <p:cTn id="43" dur="2000" fill="hold"/>
                                        <p:tgtEl>
                                          <p:spTgt spid="7">
                                            <p:graphicEl>
                                              <a:dgm id="{BD900B4F-046F-474C-94ED-6CDAA6354009}"/>
                                            </p:graphicEl>
                                          </p:spTgt>
                                        </p:tgtEl>
                                        <p:attrNameLst>
                                          <p:attrName>ppt_y</p:attrName>
                                        </p:attrNameLst>
                                      </p:cBhvr>
                                      <p:tavLst>
                                        <p:tav tm="0">
                                          <p:val>
                                            <p:strVal val="#ppt_y+.1"/>
                                          </p:val>
                                        </p:tav>
                                        <p:tav tm="100000">
                                          <p:val>
                                            <p:strVal val="#ppt_y"/>
                                          </p:val>
                                        </p:tav>
                                      </p:tavLst>
                                    </p:anim>
                                  </p:childTnLst>
                                </p:cTn>
                              </p:par>
                            </p:childTnLst>
                          </p:cTn>
                        </p:par>
                        <p:par>
                          <p:cTn id="44" fill="hold">
                            <p:stCondLst>
                              <p:cond delay="12500"/>
                            </p:stCondLst>
                            <p:childTnLst>
                              <p:par>
                                <p:cTn id="45" presetID="42" presetClass="entr" presetSubtype="0" fill="hold" grpId="0" nodeType="afterEffect">
                                  <p:stCondLst>
                                    <p:cond delay="0"/>
                                  </p:stCondLst>
                                  <p:childTnLst>
                                    <p:set>
                                      <p:cBhvr>
                                        <p:cTn id="46" dur="1" fill="hold">
                                          <p:stCondLst>
                                            <p:cond delay="0"/>
                                          </p:stCondLst>
                                        </p:cTn>
                                        <p:tgtEl>
                                          <p:spTgt spid="7">
                                            <p:graphicEl>
                                              <a:dgm id="{38E7FA18-967A-4323-8C8A-C76A8B22A814}"/>
                                            </p:graphicEl>
                                          </p:spTgt>
                                        </p:tgtEl>
                                        <p:attrNameLst>
                                          <p:attrName>style.visibility</p:attrName>
                                        </p:attrNameLst>
                                      </p:cBhvr>
                                      <p:to>
                                        <p:strVal val="visible"/>
                                      </p:to>
                                    </p:set>
                                    <p:animEffect transition="in" filter="fade">
                                      <p:cBhvr>
                                        <p:cTn id="47" dur="2000"/>
                                        <p:tgtEl>
                                          <p:spTgt spid="7">
                                            <p:graphicEl>
                                              <a:dgm id="{38E7FA18-967A-4323-8C8A-C76A8B22A814}"/>
                                            </p:graphicEl>
                                          </p:spTgt>
                                        </p:tgtEl>
                                      </p:cBhvr>
                                    </p:animEffect>
                                    <p:anim calcmode="lin" valueType="num">
                                      <p:cBhvr>
                                        <p:cTn id="48" dur="2000" fill="hold"/>
                                        <p:tgtEl>
                                          <p:spTgt spid="7">
                                            <p:graphicEl>
                                              <a:dgm id="{38E7FA18-967A-4323-8C8A-C76A8B22A814}"/>
                                            </p:graphicEl>
                                          </p:spTgt>
                                        </p:tgtEl>
                                        <p:attrNameLst>
                                          <p:attrName>ppt_x</p:attrName>
                                        </p:attrNameLst>
                                      </p:cBhvr>
                                      <p:tavLst>
                                        <p:tav tm="0">
                                          <p:val>
                                            <p:strVal val="#ppt_x"/>
                                          </p:val>
                                        </p:tav>
                                        <p:tav tm="100000">
                                          <p:val>
                                            <p:strVal val="#ppt_x"/>
                                          </p:val>
                                        </p:tav>
                                      </p:tavLst>
                                    </p:anim>
                                    <p:anim calcmode="lin" valueType="num">
                                      <p:cBhvr>
                                        <p:cTn id="49" dur="2000" fill="hold"/>
                                        <p:tgtEl>
                                          <p:spTgt spid="7">
                                            <p:graphicEl>
                                              <a:dgm id="{38E7FA18-967A-4323-8C8A-C76A8B22A814}"/>
                                            </p:graphicEl>
                                          </p:spTgt>
                                        </p:tgtEl>
                                        <p:attrNameLst>
                                          <p:attrName>ppt_y</p:attrName>
                                        </p:attrNameLst>
                                      </p:cBhvr>
                                      <p:tavLst>
                                        <p:tav tm="0">
                                          <p:val>
                                            <p:strVal val="#ppt_y+.1"/>
                                          </p:val>
                                        </p:tav>
                                        <p:tav tm="100000">
                                          <p:val>
                                            <p:strVal val="#ppt_y"/>
                                          </p:val>
                                        </p:tav>
                                      </p:tavLst>
                                    </p:anim>
                                  </p:childTnLst>
                                </p:cTn>
                              </p:par>
                            </p:childTnLst>
                          </p:cTn>
                        </p:par>
                        <p:par>
                          <p:cTn id="50" fill="hold">
                            <p:stCondLst>
                              <p:cond delay="14500"/>
                            </p:stCondLst>
                            <p:childTnLst>
                              <p:par>
                                <p:cTn id="51" presetID="42" presetClass="entr" presetSubtype="0" fill="hold" grpId="0" nodeType="afterEffect">
                                  <p:stCondLst>
                                    <p:cond delay="0"/>
                                  </p:stCondLst>
                                  <p:childTnLst>
                                    <p:set>
                                      <p:cBhvr>
                                        <p:cTn id="52" dur="1" fill="hold">
                                          <p:stCondLst>
                                            <p:cond delay="0"/>
                                          </p:stCondLst>
                                        </p:cTn>
                                        <p:tgtEl>
                                          <p:spTgt spid="7">
                                            <p:graphicEl>
                                              <a:dgm id="{BD0A4A39-A66A-4555-87D5-C68B4811A311}"/>
                                            </p:graphicEl>
                                          </p:spTgt>
                                        </p:tgtEl>
                                        <p:attrNameLst>
                                          <p:attrName>style.visibility</p:attrName>
                                        </p:attrNameLst>
                                      </p:cBhvr>
                                      <p:to>
                                        <p:strVal val="visible"/>
                                      </p:to>
                                    </p:set>
                                    <p:animEffect transition="in" filter="fade">
                                      <p:cBhvr>
                                        <p:cTn id="53" dur="2000"/>
                                        <p:tgtEl>
                                          <p:spTgt spid="7">
                                            <p:graphicEl>
                                              <a:dgm id="{BD0A4A39-A66A-4555-87D5-C68B4811A311}"/>
                                            </p:graphicEl>
                                          </p:spTgt>
                                        </p:tgtEl>
                                      </p:cBhvr>
                                    </p:animEffect>
                                    <p:anim calcmode="lin" valueType="num">
                                      <p:cBhvr>
                                        <p:cTn id="54" dur="2000" fill="hold"/>
                                        <p:tgtEl>
                                          <p:spTgt spid="7">
                                            <p:graphicEl>
                                              <a:dgm id="{BD0A4A39-A66A-4555-87D5-C68B4811A311}"/>
                                            </p:graphicEl>
                                          </p:spTgt>
                                        </p:tgtEl>
                                        <p:attrNameLst>
                                          <p:attrName>ppt_x</p:attrName>
                                        </p:attrNameLst>
                                      </p:cBhvr>
                                      <p:tavLst>
                                        <p:tav tm="0">
                                          <p:val>
                                            <p:strVal val="#ppt_x"/>
                                          </p:val>
                                        </p:tav>
                                        <p:tav tm="100000">
                                          <p:val>
                                            <p:strVal val="#ppt_x"/>
                                          </p:val>
                                        </p:tav>
                                      </p:tavLst>
                                    </p:anim>
                                    <p:anim calcmode="lin" valueType="num">
                                      <p:cBhvr>
                                        <p:cTn id="55" dur="2000" fill="hold"/>
                                        <p:tgtEl>
                                          <p:spTgt spid="7">
                                            <p:graphicEl>
                                              <a:dgm id="{BD0A4A39-A66A-4555-87D5-C68B4811A31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87562"/>
          </a:xfrm>
        </p:spPr>
        <p:txBody>
          <a:bodyPr/>
          <a:lstStyle/>
          <a:p>
            <a:pPr lvl="0"/>
            <a:r>
              <a:rPr lang="en-US" altLang="ja-JP" dirty="0"/>
              <a:t>①</a:t>
            </a:r>
            <a:r>
              <a:rPr lang="ja-JP" altLang="en-US" dirty="0"/>
              <a:t>メッセージのメモするポイントをあらかじめ伝えておく。</a:t>
            </a:r>
            <a:r>
              <a:rPr lang="en-US" altLang="ja-JP" dirty="0"/>
              <a:t/>
            </a:r>
            <a:br>
              <a:rPr lang="en-US" altLang="ja-JP" dirty="0"/>
            </a:br>
            <a:endParaRPr lang="en-US" dirty="0"/>
          </a:p>
        </p:txBody>
      </p:sp>
      <p:sp>
        <p:nvSpPr>
          <p:cNvPr id="3" name="Content Placeholder 2"/>
          <p:cNvSpPr>
            <a:spLocks noGrp="1"/>
          </p:cNvSpPr>
          <p:nvPr>
            <p:ph idx="1"/>
          </p:nvPr>
        </p:nvSpPr>
        <p:spPr>
          <a:xfrm>
            <a:off x="457200" y="1905000"/>
            <a:ext cx="7620000" cy="4495800"/>
          </a:xfrm>
        </p:spPr>
        <p:txBody>
          <a:bodyPr>
            <a:normAutofit/>
          </a:bodyPr>
          <a:lstStyle/>
          <a:p>
            <a:pPr lvl="1"/>
            <a:r>
              <a:rPr lang="ja-JP" altLang="en-US" sz="2800" dirty="0" smtClean="0"/>
              <a:t>神さまってどんな方かな？</a:t>
            </a:r>
            <a:endParaRPr lang="en-US" altLang="ja-JP" sz="2800" dirty="0" smtClean="0"/>
          </a:p>
          <a:p>
            <a:pPr lvl="1"/>
            <a:r>
              <a:rPr lang="ja-JP" altLang="en-US" sz="2800" dirty="0" smtClean="0"/>
              <a:t>はじめてわかったことは何かな？</a:t>
            </a:r>
            <a:endParaRPr lang="en-US" altLang="ja-JP" sz="2800" dirty="0" smtClean="0"/>
          </a:p>
          <a:p>
            <a:pPr lvl="1"/>
            <a:r>
              <a:rPr lang="ja-JP" altLang="en-US" sz="2800" dirty="0" smtClean="0"/>
              <a:t>決心「これからこうしたい」と思ったことは？</a:t>
            </a:r>
            <a:endParaRPr lang="en-US" sz="2800" dirty="0"/>
          </a:p>
        </p:txBody>
      </p:sp>
      <p:sp>
        <p:nvSpPr>
          <p:cNvPr id="6" name="TextBox 5"/>
          <p:cNvSpPr txBox="1"/>
          <p:nvPr/>
        </p:nvSpPr>
        <p:spPr>
          <a:xfrm>
            <a:off x="609600" y="4648200"/>
            <a:ext cx="7239000" cy="1200328"/>
          </a:xfrm>
          <a:prstGeom prst="rect">
            <a:avLst/>
          </a:prstGeom>
          <a:noFill/>
        </p:spPr>
        <p:txBody>
          <a:bodyPr wrap="square" rtlCol="0">
            <a:spAutoFit/>
          </a:bodyPr>
          <a:lstStyle/>
          <a:p>
            <a:r>
              <a:rPr lang="en-US" altLang="ja-JP" sz="2400" b="1" dirty="0" smtClean="0">
                <a:solidFill>
                  <a:schemeClr val="accent2">
                    <a:lumMod val="50000"/>
                  </a:schemeClr>
                </a:solidFill>
              </a:rPr>
              <a:t>※</a:t>
            </a:r>
            <a:r>
              <a:rPr lang="ja-JP" altLang="en-US" sz="2400" b="1" dirty="0" smtClean="0">
                <a:solidFill>
                  <a:schemeClr val="accent2">
                    <a:lumMod val="50000"/>
                  </a:schemeClr>
                </a:solidFill>
              </a:rPr>
              <a:t>キャビンタイムの質問ページがあれば、そのページにメモを取らせても良い。聴くべきポイントが書かれているから。</a:t>
            </a:r>
            <a:endParaRPr lang="en-US" sz="2400" b="1" dirty="0">
              <a:solidFill>
                <a:schemeClr val="accent2">
                  <a:lumMod val="50000"/>
                </a:schemeClr>
              </a:solidFill>
            </a:endParaRPr>
          </a:p>
        </p:txBody>
      </p:sp>
    </p:spTree>
    <p:extLst>
      <p:ext uri="{BB962C8B-B14F-4D97-AF65-F5344CB8AC3E}">
        <p14:creationId xmlns:p14="http://schemas.microsoft.com/office/powerpoint/2010/main" val="234200686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6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6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9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par>
                                <p:cTn id="17" presetID="42" presetClass="entr" presetSubtype="0" fill="hold" grpId="0" nodeType="withEffect">
                                  <p:stCondLst>
                                    <p:cond delay="115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752600"/>
          </a:xfrm>
        </p:spPr>
        <p:txBody>
          <a:bodyPr/>
          <a:lstStyle/>
          <a:p>
            <a:pPr lvl="0"/>
            <a:r>
              <a:rPr lang="en-US" altLang="ja-JP" dirty="0"/>
              <a:t>②</a:t>
            </a:r>
            <a:r>
              <a:rPr lang="ja-JP" altLang="en-US" dirty="0"/>
              <a:t>多動傾向の子はモデルになる子の隣に座らせる。</a:t>
            </a:r>
            <a:endParaRPr lang="en-US" altLang="ja-JP" dirty="0"/>
          </a:p>
        </p:txBody>
      </p:sp>
      <p:sp>
        <p:nvSpPr>
          <p:cNvPr id="3" name="Content Placeholder 2"/>
          <p:cNvSpPr>
            <a:spLocks noGrp="1"/>
          </p:cNvSpPr>
          <p:nvPr>
            <p:ph idx="1"/>
          </p:nvPr>
        </p:nvSpPr>
        <p:spPr>
          <a:xfrm>
            <a:off x="457200" y="2057400"/>
            <a:ext cx="7620000" cy="4343400"/>
          </a:xfrm>
        </p:spPr>
        <p:txBody>
          <a:bodyPr>
            <a:normAutofit/>
          </a:bodyPr>
          <a:lstStyle/>
          <a:p>
            <a:pPr lvl="1"/>
            <a:r>
              <a:rPr lang="ja-JP" altLang="en-US" sz="2800" dirty="0" smtClean="0">
                <a:solidFill>
                  <a:srgbClr val="FF0000"/>
                </a:solidFill>
              </a:rPr>
              <a:t>カウンセラー</a:t>
            </a:r>
            <a:r>
              <a:rPr lang="ja-JP" altLang="en-US" sz="2800" dirty="0" smtClean="0"/>
              <a:t>や</a:t>
            </a:r>
            <a:r>
              <a:rPr lang="ja-JP" altLang="en-US" sz="2800" dirty="0" smtClean="0">
                <a:solidFill>
                  <a:srgbClr val="FF0000"/>
                </a:solidFill>
              </a:rPr>
              <a:t>モデルになる子</a:t>
            </a:r>
            <a:r>
              <a:rPr lang="ja-JP" altLang="en-US" sz="2800" dirty="0" smtClean="0"/>
              <a:t>のそばに座らせて、必要な声かけをする。</a:t>
            </a:r>
            <a:endParaRPr lang="en-US" altLang="ja-JP" sz="2800" dirty="0" smtClean="0"/>
          </a:p>
          <a:p>
            <a:pPr lvl="1"/>
            <a:r>
              <a:rPr lang="ja-JP" altLang="en-US" sz="2800" dirty="0"/>
              <a:t>「</a:t>
            </a:r>
            <a:r>
              <a:rPr lang="en-US" altLang="ja-JP" sz="2800" dirty="0"/>
              <a:t>〜</a:t>
            </a:r>
            <a:r>
              <a:rPr lang="ja-JP" altLang="en-US" sz="2800" dirty="0"/>
              <a:t>できてるね！」</a:t>
            </a:r>
            <a:r>
              <a:rPr lang="ja-JP" altLang="en-US" sz="2800" dirty="0" smtClean="0"/>
              <a:t>いつも</a:t>
            </a:r>
            <a:r>
              <a:rPr lang="ja-JP" altLang="en-US" sz="2800" dirty="0" smtClean="0">
                <a:solidFill>
                  <a:srgbClr val="FF0000"/>
                </a:solidFill>
              </a:rPr>
              <a:t>肯定的な表現</a:t>
            </a:r>
            <a:r>
              <a:rPr lang="ja-JP" altLang="en-US" sz="2800" dirty="0" smtClean="0"/>
              <a:t>を心がける。</a:t>
            </a:r>
            <a:endParaRPr lang="en-US" altLang="ja-JP" sz="2800" dirty="0" smtClean="0"/>
          </a:p>
          <a:p>
            <a:pPr lvl="1"/>
            <a:r>
              <a:rPr lang="ja-JP" altLang="en-US" sz="2800" dirty="0" smtClean="0"/>
              <a:t>落ち着かない場合は、何が</a:t>
            </a:r>
            <a:r>
              <a:rPr lang="ja-JP" altLang="en-US" sz="2800" dirty="0" smtClean="0">
                <a:solidFill>
                  <a:srgbClr val="FF0000"/>
                </a:solidFill>
              </a:rPr>
              <a:t>不安</a:t>
            </a:r>
            <a:r>
              <a:rPr lang="ja-JP" altLang="en-US" sz="2800" dirty="0" smtClean="0"/>
              <a:t>や</a:t>
            </a:r>
            <a:r>
              <a:rPr lang="ja-JP" altLang="en-US" sz="2800" dirty="0" smtClean="0">
                <a:solidFill>
                  <a:srgbClr val="FF0000"/>
                </a:solidFill>
              </a:rPr>
              <a:t>刺激</a:t>
            </a:r>
            <a:r>
              <a:rPr lang="ja-JP" altLang="en-US" sz="2800" dirty="0" smtClean="0"/>
              <a:t>になっているのかを聴き取る。</a:t>
            </a:r>
            <a:endParaRPr lang="en-US" sz="2800" dirty="0"/>
          </a:p>
        </p:txBody>
      </p:sp>
      <p:sp>
        <p:nvSpPr>
          <p:cNvPr id="6" name="TextBox 5"/>
          <p:cNvSpPr txBox="1"/>
          <p:nvPr/>
        </p:nvSpPr>
        <p:spPr>
          <a:xfrm>
            <a:off x="533400" y="5181600"/>
            <a:ext cx="7239000" cy="1200328"/>
          </a:xfrm>
          <a:prstGeom prst="rect">
            <a:avLst/>
          </a:prstGeom>
          <a:noFill/>
        </p:spPr>
        <p:txBody>
          <a:bodyPr wrap="square" rtlCol="0">
            <a:spAutoFit/>
          </a:bodyPr>
          <a:lstStyle/>
          <a:p>
            <a:r>
              <a:rPr lang="en-US" altLang="ja-JP" sz="2400" b="1" dirty="0" smtClean="0">
                <a:solidFill>
                  <a:schemeClr val="accent2">
                    <a:lumMod val="50000"/>
                  </a:schemeClr>
                </a:solidFill>
              </a:rPr>
              <a:t>※</a:t>
            </a:r>
            <a:r>
              <a:rPr lang="ja-JP" altLang="en-US" sz="2400" b="1" dirty="0" smtClean="0">
                <a:solidFill>
                  <a:schemeClr val="accent2">
                    <a:lumMod val="50000"/>
                  </a:schemeClr>
                </a:solidFill>
              </a:rPr>
              <a:t>いつまで集中すれば良いか分かると頑張れる。時間が気になる子には、終わりの時間をちゃんと教えてあげる。</a:t>
            </a:r>
            <a:endParaRPr lang="en-US" sz="2400" b="1" dirty="0">
              <a:solidFill>
                <a:schemeClr val="accent2">
                  <a:lumMod val="50000"/>
                </a:schemeClr>
              </a:solidFill>
            </a:endParaRPr>
          </a:p>
        </p:txBody>
      </p:sp>
    </p:spTree>
    <p:extLst>
      <p:ext uri="{BB962C8B-B14F-4D97-AF65-F5344CB8AC3E}">
        <p14:creationId xmlns:p14="http://schemas.microsoft.com/office/powerpoint/2010/main" val="3067981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6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6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9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par>
                                <p:cTn id="17" presetID="42" presetClass="entr" presetSubtype="0" fill="hold" grpId="0" nodeType="withEffect">
                                  <p:stCondLst>
                                    <p:cond delay="115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87562"/>
          </a:xfrm>
        </p:spPr>
        <p:txBody>
          <a:bodyPr/>
          <a:lstStyle/>
          <a:p>
            <a:pPr lvl="0"/>
            <a:r>
              <a:rPr lang="en-US" altLang="ja-JP" dirty="0"/>
              <a:t>③</a:t>
            </a:r>
            <a:r>
              <a:rPr lang="ja-JP" altLang="en-US" dirty="0"/>
              <a:t>集会中、私語をしてしまう子には「</a:t>
            </a:r>
            <a:r>
              <a:rPr lang="en-US" altLang="ja-JP" dirty="0"/>
              <a:t>〜</a:t>
            </a:r>
            <a:r>
              <a:rPr lang="ja-JP" altLang="en-US" dirty="0"/>
              <a:t>時に終わるから静かに聞こうね」とメモを渡す。</a:t>
            </a:r>
            <a:endParaRPr lang="en-US" altLang="ja-JP" dirty="0"/>
          </a:p>
        </p:txBody>
      </p:sp>
      <p:sp>
        <p:nvSpPr>
          <p:cNvPr id="3" name="Content Placeholder 2"/>
          <p:cNvSpPr>
            <a:spLocks noGrp="1"/>
          </p:cNvSpPr>
          <p:nvPr>
            <p:ph idx="1"/>
          </p:nvPr>
        </p:nvSpPr>
        <p:spPr>
          <a:xfrm>
            <a:off x="457200" y="2438400"/>
            <a:ext cx="7620000" cy="2286000"/>
          </a:xfrm>
        </p:spPr>
        <p:txBody>
          <a:bodyPr>
            <a:noAutofit/>
          </a:bodyPr>
          <a:lstStyle/>
          <a:p>
            <a:pPr lvl="1"/>
            <a:r>
              <a:rPr lang="ja-JP" altLang="en-US" sz="2800" dirty="0" smtClean="0"/>
              <a:t>思ったことを何でも言ってしまう子には、　事前に話をしておく。</a:t>
            </a:r>
            <a:endParaRPr lang="en-US" altLang="ja-JP" sz="2800" dirty="0" smtClean="0"/>
          </a:p>
          <a:p>
            <a:pPr lvl="1"/>
            <a:r>
              <a:rPr lang="ja-JP" altLang="en-US" sz="2800" dirty="0" smtClean="0"/>
              <a:t>「意見を言うのは、</a:t>
            </a:r>
            <a:r>
              <a:rPr lang="ja-JP" altLang="en-US" sz="2800" dirty="0" smtClean="0">
                <a:solidFill>
                  <a:srgbClr val="FF0000"/>
                </a:solidFill>
              </a:rPr>
              <a:t>先生が質問してきた時だけ</a:t>
            </a:r>
            <a:r>
              <a:rPr lang="ja-JP" altLang="en-US" sz="2800" dirty="0" smtClean="0">
                <a:solidFill>
                  <a:srgbClr val="000000"/>
                </a:solidFill>
              </a:rPr>
              <a:t>にしよう</a:t>
            </a:r>
            <a:r>
              <a:rPr lang="ja-JP" altLang="en-US" sz="2800" dirty="0" smtClean="0"/>
              <a:t>」</a:t>
            </a:r>
            <a:endParaRPr lang="en-US" altLang="ja-JP" sz="2800" dirty="0" smtClean="0"/>
          </a:p>
          <a:p>
            <a:pPr lvl="1"/>
            <a:r>
              <a:rPr lang="ja-JP" altLang="en-US" sz="2800" dirty="0" smtClean="0"/>
              <a:t>「</a:t>
            </a:r>
            <a:r>
              <a:rPr lang="ja-JP" altLang="en-US" sz="2800" dirty="0" smtClean="0">
                <a:solidFill>
                  <a:srgbClr val="FF0000"/>
                </a:solidFill>
              </a:rPr>
              <a:t>３回まで</a:t>
            </a:r>
            <a:r>
              <a:rPr lang="ja-JP" altLang="en-US" sz="2800" dirty="0" smtClean="0"/>
              <a:t>意見を言ってもいいよ。他の人にも考えさせてあげようね」</a:t>
            </a:r>
            <a:endParaRPr lang="en-US" sz="2800" dirty="0"/>
          </a:p>
        </p:txBody>
      </p:sp>
      <p:sp>
        <p:nvSpPr>
          <p:cNvPr id="6" name="TextBox 5"/>
          <p:cNvSpPr txBox="1"/>
          <p:nvPr/>
        </p:nvSpPr>
        <p:spPr>
          <a:xfrm>
            <a:off x="609600" y="5410200"/>
            <a:ext cx="7239000" cy="923330"/>
          </a:xfrm>
          <a:prstGeom prst="rect">
            <a:avLst/>
          </a:prstGeom>
          <a:noFill/>
        </p:spPr>
        <p:txBody>
          <a:bodyPr wrap="square" rtlCol="0">
            <a:spAutoFit/>
          </a:bodyPr>
          <a:lstStyle/>
          <a:p>
            <a:r>
              <a:rPr lang="en-US" altLang="ja-JP" b="1" dirty="0" smtClean="0">
                <a:solidFill>
                  <a:schemeClr val="accent2">
                    <a:lumMod val="50000"/>
                  </a:schemeClr>
                </a:solidFill>
              </a:rPr>
              <a:t>※</a:t>
            </a:r>
            <a:r>
              <a:rPr lang="ja-JP" altLang="en-US" b="1" dirty="0" smtClean="0">
                <a:solidFill>
                  <a:schemeClr val="accent2">
                    <a:lumMod val="50000"/>
                  </a:schemeClr>
                </a:solidFill>
              </a:rPr>
              <a:t>メッセージに反応してしまうのは、集中している証拠なので、温かく見守ってあげたい。</a:t>
            </a:r>
            <a:endParaRPr lang="en-US" altLang="ja-JP" b="1" dirty="0" smtClean="0">
              <a:solidFill>
                <a:schemeClr val="accent2">
                  <a:lumMod val="50000"/>
                </a:schemeClr>
              </a:solidFill>
            </a:endParaRPr>
          </a:p>
          <a:p>
            <a:r>
              <a:rPr lang="ja-JP" altLang="en-US" b="1" dirty="0" smtClean="0">
                <a:solidFill>
                  <a:schemeClr val="accent2">
                    <a:lumMod val="50000"/>
                  </a:schemeClr>
                </a:solidFill>
              </a:rPr>
              <a:t>止まらない場合は、メモを書いて</a:t>
            </a:r>
            <a:r>
              <a:rPr lang="ja-JP" altLang="en-US" b="1" u="sng" dirty="0" smtClean="0">
                <a:solidFill>
                  <a:schemeClr val="accent2">
                    <a:lumMod val="50000"/>
                  </a:schemeClr>
                </a:solidFill>
              </a:rPr>
              <a:t>見せて</a:t>
            </a:r>
            <a:r>
              <a:rPr lang="ja-JP" altLang="en-US" b="1" dirty="0" smtClean="0">
                <a:solidFill>
                  <a:schemeClr val="accent2">
                    <a:lumMod val="50000"/>
                  </a:schemeClr>
                </a:solidFill>
              </a:rPr>
              <a:t>、</a:t>
            </a:r>
            <a:r>
              <a:rPr lang="ja-JP" altLang="en-US" b="1" u="sng" dirty="0" smtClean="0">
                <a:solidFill>
                  <a:schemeClr val="accent2">
                    <a:lumMod val="50000"/>
                  </a:schemeClr>
                </a:solidFill>
              </a:rPr>
              <a:t>意識させる</a:t>
            </a:r>
            <a:r>
              <a:rPr lang="ja-JP" altLang="en-US" b="1" dirty="0" smtClean="0">
                <a:solidFill>
                  <a:schemeClr val="accent2">
                    <a:lumMod val="50000"/>
                  </a:schemeClr>
                </a:solidFill>
              </a:rPr>
              <a:t>のが有効。</a:t>
            </a:r>
            <a:endParaRPr lang="en-US" b="1" dirty="0">
              <a:solidFill>
                <a:schemeClr val="accent2">
                  <a:lumMod val="50000"/>
                </a:schemeClr>
              </a:solidFill>
            </a:endParaRPr>
          </a:p>
        </p:txBody>
      </p:sp>
    </p:spTree>
    <p:extLst>
      <p:ext uri="{BB962C8B-B14F-4D97-AF65-F5344CB8AC3E}">
        <p14:creationId xmlns:p14="http://schemas.microsoft.com/office/powerpoint/2010/main" val="3067981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6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6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65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par>
                                <p:cTn id="17" presetID="42" presetClass="entr" presetSubtype="0" fill="hold" grpId="0" nodeType="withEffect">
                                  <p:stCondLst>
                                    <p:cond delay="115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「聴く」のが苦手な子への配慮</a:t>
            </a:r>
            <a:endParaRPr lang="en-US" dirty="0"/>
          </a:p>
        </p:txBody>
      </p:sp>
      <p:sp>
        <p:nvSpPr>
          <p:cNvPr id="4" name="Text Placeholder 3"/>
          <p:cNvSpPr>
            <a:spLocks noGrp="1"/>
          </p:cNvSpPr>
          <p:nvPr>
            <p:ph type="body" sz="quarter" idx="13"/>
          </p:nvPr>
        </p:nvSpPr>
        <p:spPr/>
        <p:txBody>
          <a:bodyPr/>
          <a:lstStyle/>
          <a:p>
            <a:r>
              <a:rPr lang="ja-JP" altLang="en-US" dirty="0" smtClean="0">
                <a:solidFill>
                  <a:srgbClr val="FF0000"/>
                </a:solidFill>
              </a:rPr>
              <a:t>視覚的な支援をする</a:t>
            </a:r>
            <a:endParaRPr lang="en-US" dirty="0" smtClean="0">
              <a:solidFill>
                <a:srgbClr val="FF0000"/>
              </a:solidFill>
            </a:endParaRPr>
          </a:p>
        </p:txBody>
      </p:sp>
      <p:sp>
        <p:nvSpPr>
          <p:cNvPr id="6" name="Content Placeholder 5"/>
          <p:cNvSpPr>
            <a:spLocks noGrp="1"/>
          </p:cNvSpPr>
          <p:nvPr>
            <p:ph idx="1"/>
          </p:nvPr>
        </p:nvSpPr>
        <p:spPr/>
        <p:txBody>
          <a:bodyPr>
            <a:normAutofit/>
          </a:bodyPr>
          <a:lstStyle/>
          <a:p>
            <a:pPr lvl="1"/>
            <a:r>
              <a:rPr lang="ja-JP" altLang="en-US" sz="4000" dirty="0" smtClean="0"/>
              <a:t>実際にやってみせる</a:t>
            </a:r>
            <a:endParaRPr lang="en-US" altLang="ja-JP" sz="4000" dirty="0" smtClean="0"/>
          </a:p>
          <a:p>
            <a:pPr lvl="1"/>
            <a:r>
              <a:rPr lang="ja-JP" altLang="en-US" sz="4000" dirty="0" smtClean="0"/>
              <a:t>絵を描いて説明する</a:t>
            </a:r>
            <a:endParaRPr lang="en-US" altLang="ja-JP" sz="4000" dirty="0" smtClean="0"/>
          </a:p>
          <a:p>
            <a:pPr lvl="1"/>
            <a:endParaRPr lang="en-US" altLang="ja-JP" sz="4000" dirty="0" smtClean="0"/>
          </a:p>
          <a:p>
            <a:pPr lvl="1"/>
            <a:endParaRPr lang="en-US" sz="4000" dirty="0"/>
          </a:p>
        </p:txBody>
      </p:sp>
    </p:spTree>
    <p:extLst>
      <p:ext uri="{BB962C8B-B14F-4D97-AF65-F5344CB8AC3E}">
        <p14:creationId xmlns:p14="http://schemas.microsoft.com/office/powerpoint/2010/main" val="3260734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275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par>
                                <p:cTn id="14" presetID="10" presetClass="entr" presetSubtype="0" fill="hold" grpId="0" nodeType="withEffect">
                                  <p:stCondLst>
                                    <p:cond delay="275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371600"/>
          </a:xfrm>
        </p:spPr>
        <p:txBody>
          <a:bodyPr/>
          <a:lstStyle/>
          <a:p>
            <a:r>
              <a:rPr lang="ja-JP" altLang="en-US" dirty="0" smtClean="0"/>
              <a:t>「読む」のが苦手な子への配慮</a:t>
            </a:r>
            <a:endParaRPr lang="en-US" dirty="0"/>
          </a:p>
        </p:txBody>
      </p:sp>
      <p:sp>
        <p:nvSpPr>
          <p:cNvPr id="4" name="Text Placeholder 3"/>
          <p:cNvSpPr>
            <a:spLocks noGrp="1"/>
          </p:cNvSpPr>
          <p:nvPr>
            <p:ph type="body" sz="quarter" idx="13"/>
          </p:nvPr>
        </p:nvSpPr>
        <p:spPr>
          <a:xfrm>
            <a:off x="457200" y="1676400"/>
            <a:ext cx="7620000" cy="381000"/>
          </a:xfrm>
        </p:spPr>
        <p:txBody>
          <a:bodyPr/>
          <a:lstStyle/>
          <a:p>
            <a:r>
              <a:rPr lang="ja-JP" altLang="en-US" dirty="0" smtClean="0">
                <a:solidFill>
                  <a:srgbClr val="FF0000"/>
                </a:solidFill>
              </a:rPr>
              <a:t>「読んでおいて！」はダメ。言語的な支援をする。</a:t>
            </a:r>
            <a:endParaRPr lang="en-US" dirty="0" smtClean="0">
              <a:solidFill>
                <a:srgbClr val="FF0000"/>
              </a:solidFill>
            </a:endParaRPr>
          </a:p>
        </p:txBody>
      </p:sp>
      <p:sp>
        <p:nvSpPr>
          <p:cNvPr id="6" name="Content Placeholder 5"/>
          <p:cNvSpPr>
            <a:spLocks noGrp="1"/>
          </p:cNvSpPr>
          <p:nvPr>
            <p:ph idx="1"/>
          </p:nvPr>
        </p:nvSpPr>
        <p:spPr>
          <a:xfrm>
            <a:off x="457200" y="2362200"/>
            <a:ext cx="7620000" cy="3657600"/>
          </a:xfrm>
        </p:spPr>
        <p:txBody>
          <a:bodyPr>
            <a:normAutofit/>
          </a:bodyPr>
          <a:lstStyle/>
          <a:p>
            <a:pPr lvl="1"/>
            <a:r>
              <a:rPr lang="ja-JP" altLang="en-US" sz="4000" dirty="0" smtClean="0"/>
              <a:t>ことばで説明してあげる。</a:t>
            </a:r>
            <a:endParaRPr lang="en-US" altLang="ja-JP" sz="4000" dirty="0" smtClean="0"/>
          </a:p>
          <a:p>
            <a:pPr lvl="1"/>
            <a:r>
              <a:rPr lang="ja-JP" altLang="en-US" sz="4000" dirty="0" smtClean="0"/>
              <a:t>始めに「</a:t>
            </a:r>
            <a:r>
              <a:rPr lang="en-US" altLang="ja-JP" sz="4000" dirty="0" smtClean="0"/>
              <a:t>〜</a:t>
            </a:r>
            <a:r>
              <a:rPr lang="ja-JP" altLang="en-US" sz="4000" dirty="0" smtClean="0"/>
              <a:t>するよ」</a:t>
            </a:r>
            <a:endParaRPr lang="en-US" altLang="ja-JP" sz="4000" dirty="0" smtClean="0"/>
          </a:p>
          <a:p>
            <a:pPr lvl="1"/>
            <a:r>
              <a:rPr lang="ja-JP" altLang="en-US" sz="4000" dirty="0" smtClean="0"/>
              <a:t>次に「</a:t>
            </a:r>
            <a:r>
              <a:rPr lang="en-US" altLang="ja-JP" sz="4000" dirty="0" smtClean="0"/>
              <a:t>〜</a:t>
            </a:r>
            <a:r>
              <a:rPr lang="ja-JP" altLang="en-US" sz="4000" dirty="0" smtClean="0"/>
              <a:t>するよ」</a:t>
            </a:r>
            <a:endParaRPr lang="en-US" altLang="ja-JP" sz="4000" dirty="0" smtClean="0"/>
          </a:p>
          <a:p>
            <a:pPr lvl="1"/>
            <a:r>
              <a:rPr lang="ja-JP" altLang="en-US" sz="4000" dirty="0" smtClean="0"/>
              <a:t>最後に「</a:t>
            </a:r>
            <a:r>
              <a:rPr lang="en-US" altLang="ja-JP" sz="4000" dirty="0" smtClean="0"/>
              <a:t>〜</a:t>
            </a:r>
            <a:r>
              <a:rPr lang="ja-JP" altLang="en-US" sz="4000" dirty="0" smtClean="0"/>
              <a:t>するよ」</a:t>
            </a:r>
            <a:endParaRPr lang="en-US" altLang="ja-JP" sz="4000" dirty="0" smtClean="0"/>
          </a:p>
          <a:p>
            <a:pPr marL="103187" lvl="1" indent="0">
              <a:buNone/>
            </a:pPr>
            <a:endParaRPr lang="en-US" sz="4000" dirty="0"/>
          </a:p>
        </p:txBody>
      </p:sp>
    </p:spTree>
    <p:extLst>
      <p:ext uri="{BB962C8B-B14F-4D97-AF65-F5344CB8AC3E}">
        <p14:creationId xmlns:p14="http://schemas.microsoft.com/office/powerpoint/2010/main" val="413686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275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par>
                                <p:cTn id="14" presetID="10" presetClass="entr" presetSubtype="0" fill="hold" grpId="0" nodeType="withEffect">
                                  <p:stCondLst>
                                    <p:cond delay="275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2000"/>
                                        <p:tgtEl>
                                          <p:spTgt spid="6">
                                            <p:txEl>
                                              <p:pRg st="1" end="1"/>
                                            </p:txEl>
                                          </p:spTgt>
                                        </p:tgtEl>
                                      </p:cBhvr>
                                    </p:animEffect>
                                  </p:childTnLst>
                                </p:cTn>
                              </p:par>
                              <p:par>
                                <p:cTn id="17" presetID="10" presetClass="entr" presetSubtype="0" fill="hold" grpId="0" nodeType="withEffect">
                                  <p:stCondLst>
                                    <p:cond delay="275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par>
                                <p:cTn id="20" presetID="10" presetClass="entr" presetSubtype="0" fill="hold" grpId="0" nodeType="withEffect">
                                  <p:stCondLst>
                                    <p:cond delay="275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t's All Too Much">
  <a:themeElements>
    <a:clrScheme name="ストーリー">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 Is All Too Much by Peter Walsh.potx</Template>
  <TotalTime>992</TotalTime>
  <Words>2147</Words>
  <Application>Microsoft Macintosh PowerPoint</Application>
  <PresentationFormat>画面に合わせる (4:3)</PresentationFormat>
  <Paragraphs>164</Paragraphs>
  <Slides>13</Slides>
  <Notes>13</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It's All Too Much</vt:lpstr>
      <vt:lpstr>気になる子どもへの配慮</vt:lpstr>
      <vt:lpstr>困った子は、困っている子です</vt:lpstr>
      <vt:lpstr>指示するときのポイント</vt:lpstr>
      <vt:lpstr>集中してメッセージを聴かせるポイント</vt:lpstr>
      <vt:lpstr>①メッセージのメモするポイントをあらかじめ伝えておく。 </vt:lpstr>
      <vt:lpstr>②多動傾向の子はモデルになる子の隣に座らせる。</vt:lpstr>
      <vt:lpstr>③集会中、私語をしてしまう子には「〜時に終わるから静かに聞こうね」とメモを渡す。</vt:lpstr>
      <vt:lpstr>「聴く」のが苦手な子への配慮</vt:lpstr>
      <vt:lpstr>「読む」のが苦手な子への配慮</vt:lpstr>
      <vt:lpstr>ケンカなどトラブル対応</vt:lpstr>
      <vt:lpstr>人の傷つくことを言ってしまう子</vt:lpstr>
      <vt:lpstr>パニックになってしまったら…</vt:lpstr>
      <vt:lpstr>発達に課題のある子どもたち</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All Too Much</dc:title>
  <dc:subject/>
  <dc:creator/>
  <cp:keywords/>
  <dc:description/>
  <cp:lastModifiedBy>高橋 渉</cp:lastModifiedBy>
  <cp:revision>89</cp:revision>
  <dcterms:created xsi:type="dcterms:W3CDTF">2010-05-18T20:31:16Z</dcterms:created>
  <dcterms:modified xsi:type="dcterms:W3CDTF">2016-07-21T12:31:40Z</dcterms:modified>
  <cp:category/>
</cp:coreProperties>
</file>